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4" r:id="rId3"/>
    <p:sldId id="305" r:id="rId4"/>
    <p:sldId id="265" r:id="rId5"/>
    <p:sldId id="274" r:id="rId6"/>
    <p:sldId id="309" r:id="rId7"/>
    <p:sldId id="308" r:id="rId8"/>
    <p:sldId id="295" r:id="rId9"/>
    <p:sldId id="267" r:id="rId10"/>
    <p:sldId id="289" r:id="rId11"/>
    <p:sldId id="313" r:id="rId1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sorterViewPr>
    <p:cViewPr>
      <p:scale>
        <a:sx n="100" d="100"/>
        <a:sy n="100" d="100"/>
      </p:scale>
      <p:origin x="0" y="-80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E88B0F-FE18-4E73-B5AE-A02D42E2284C}"/>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0A809352-3FFC-4FA7-A715-5B1F3C1414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A0B4ADCB-98D9-4936-B39F-2F1E28705AFB}"/>
              </a:ext>
            </a:extLst>
          </p:cNvPr>
          <p:cNvSpPr>
            <a:spLocks noGrp="1"/>
          </p:cNvSpPr>
          <p:nvPr>
            <p:ph type="dt" sz="half" idx="10"/>
          </p:nvPr>
        </p:nvSpPr>
        <p:spPr/>
        <p:txBody>
          <a:bodyPr/>
          <a:lstStyle/>
          <a:p>
            <a:fld id="{1BE482EC-B170-4BBF-BF43-229A202E919B}" type="datetimeFigureOut">
              <a:rPr lang="pt-BR" smtClean="0"/>
              <a:t>13/02/2021</a:t>
            </a:fld>
            <a:endParaRPr lang="pt-BR"/>
          </a:p>
        </p:txBody>
      </p:sp>
      <p:sp>
        <p:nvSpPr>
          <p:cNvPr id="5" name="Espaço Reservado para Rodapé 4">
            <a:extLst>
              <a:ext uri="{FF2B5EF4-FFF2-40B4-BE49-F238E27FC236}">
                <a16:creationId xmlns:a16="http://schemas.microsoft.com/office/drawing/2014/main" id="{68A3F0E9-4E4C-42FE-83AF-922CEBFC11D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E4F7875-70D8-4F8D-98F1-3BA5D22F8C84}"/>
              </a:ext>
            </a:extLst>
          </p:cNvPr>
          <p:cNvSpPr>
            <a:spLocks noGrp="1"/>
          </p:cNvSpPr>
          <p:nvPr>
            <p:ph type="sldNum" sz="quarter" idx="12"/>
          </p:nvPr>
        </p:nvSpPr>
        <p:spPr/>
        <p:txBody>
          <a:bodyPr/>
          <a:lstStyle/>
          <a:p>
            <a:fld id="{2643F9EE-B50D-4105-AA1D-F9B381CAFDCC}" type="slidenum">
              <a:rPr lang="pt-BR" smtClean="0"/>
              <a:t>‹nº›</a:t>
            </a:fld>
            <a:endParaRPr lang="pt-BR"/>
          </a:p>
        </p:txBody>
      </p:sp>
    </p:spTree>
    <p:extLst>
      <p:ext uri="{BB962C8B-B14F-4D97-AF65-F5344CB8AC3E}">
        <p14:creationId xmlns:p14="http://schemas.microsoft.com/office/powerpoint/2010/main" val="271775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DC6B71-CA48-4F9B-9506-9938B282CE04}"/>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7946B92-E184-481E-8BA4-40C2C48C1DEE}"/>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69CDE0C-FEE4-4CA5-B552-17B39EC90A0D}"/>
              </a:ext>
            </a:extLst>
          </p:cNvPr>
          <p:cNvSpPr>
            <a:spLocks noGrp="1"/>
          </p:cNvSpPr>
          <p:nvPr>
            <p:ph type="dt" sz="half" idx="10"/>
          </p:nvPr>
        </p:nvSpPr>
        <p:spPr/>
        <p:txBody>
          <a:bodyPr/>
          <a:lstStyle/>
          <a:p>
            <a:fld id="{1BE482EC-B170-4BBF-BF43-229A202E919B}" type="datetimeFigureOut">
              <a:rPr lang="pt-BR" smtClean="0"/>
              <a:t>13/02/2021</a:t>
            </a:fld>
            <a:endParaRPr lang="pt-BR"/>
          </a:p>
        </p:txBody>
      </p:sp>
      <p:sp>
        <p:nvSpPr>
          <p:cNvPr id="5" name="Espaço Reservado para Rodapé 4">
            <a:extLst>
              <a:ext uri="{FF2B5EF4-FFF2-40B4-BE49-F238E27FC236}">
                <a16:creationId xmlns:a16="http://schemas.microsoft.com/office/drawing/2014/main" id="{46CB6DA9-97D9-46C9-A91A-18318EF7860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46E23C2-FC41-49AB-A744-229C5295DBC3}"/>
              </a:ext>
            </a:extLst>
          </p:cNvPr>
          <p:cNvSpPr>
            <a:spLocks noGrp="1"/>
          </p:cNvSpPr>
          <p:nvPr>
            <p:ph type="sldNum" sz="quarter" idx="12"/>
          </p:nvPr>
        </p:nvSpPr>
        <p:spPr/>
        <p:txBody>
          <a:bodyPr/>
          <a:lstStyle/>
          <a:p>
            <a:fld id="{2643F9EE-B50D-4105-AA1D-F9B381CAFDCC}" type="slidenum">
              <a:rPr lang="pt-BR" smtClean="0"/>
              <a:t>‹nº›</a:t>
            </a:fld>
            <a:endParaRPr lang="pt-BR"/>
          </a:p>
        </p:txBody>
      </p:sp>
    </p:spTree>
    <p:extLst>
      <p:ext uri="{BB962C8B-B14F-4D97-AF65-F5344CB8AC3E}">
        <p14:creationId xmlns:p14="http://schemas.microsoft.com/office/powerpoint/2010/main" val="1611095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336193F-A647-4FA2-BC2E-8FBF70663CB7}"/>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7E34FD0-C3D3-4028-8596-BE9056E4F3A2}"/>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381F2EF-C2E8-425D-9F88-2D4A882E90CD}"/>
              </a:ext>
            </a:extLst>
          </p:cNvPr>
          <p:cNvSpPr>
            <a:spLocks noGrp="1"/>
          </p:cNvSpPr>
          <p:nvPr>
            <p:ph type="dt" sz="half" idx="10"/>
          </p:nvPr>
        </p:nvSpPr>
        <p:spPr/>
        <p:txBody>
          <a:bodyPr/>
          <a:lstStyle/>
          <a:p>
            <a:fld id="{1BE482EC-B170-4BBF-BF43-229A202E919B}" type="datetimeFigureOut">
              <a:rPr lang="pt-BR" smtClean="0"/>
              <a:t>13/02/2021</a:t>
            </a:fld>
            <a:endParaRPr lang="pt-BR"/>
          </a:p>
        </p:txBody>
      </p:sp>
      <p:sp>
        <p:nvSpPr>
          <p:cNvPr id="5" name="Espaço Reservado para Rodapé 4">
            <a:extLst>
              <a:ext uri="{FF2B5EF4-FFF2-40B4-BE49-F238E27FC236}">
                <a16:creationId xmlns:a16="http://schemas.microsoft.com/office/drawing/2014/main" id="{A658797B-5FB0-4050-8FA5-F93F2B26862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55B3D5C-379B-4D77-B6DB-2980DFDB9029}"/>
              </a:ext>
            </a:extLst>
          </p:cNvPr>
          <p:cNvSpPr>
            <a:spLocks noGrp="1"/>
          </p:cNvSpPr>
          <p:nvPr>
            <p:ph type="sldNum" sz="quarter" idx="12"/>
          </p:nvPr>
        </p:nvSpPr>
        <p:spPr/>
        <p:txBody>
          <a:bodyPr/>
          <a:lstStyle/>
          <a:p>
            <a:fld id="{2643F9EE-B50D-4105-AA1D-F9B381CAFDCC}" type="slidenum">
              <a:rPr lang="pt-BR" smtClean="0"/>
              <a:t>‹nº›</a:t>
            </a:fld>
            <a:endParaRPr lang="pt-BR"/>
          </a:p>
        </p:txBody>
      </p:sp>
    </p:spTree>
    <p:extLst>
      <p:ext uri="{BB962C8B-B14F-4D97-AF65-F5344CB8AC3E}">
        <p14:creationId xmlns:p14="http://schemas.microsoft.com/office/powerpoint/2010/main" val="2054116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BF439E-3523-4F4E-93C9-37F45F090E30}"/>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6691D82D-8531-499E-A1AD-5BC00FAE9B21}"/>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2E8565B-D248-4ABB-AE16-A47915B1A339}"/>
              </a:ext>
            </a:extLst>
          </p:cNvPr>
          <p:cNvSpPr>
            <a:spLocks noGrp="1"/>
          </p:cNvSpPr>
          <p:nvPr>
            <p:ph type="dt" sz="half" idx="10"/>
          </p:nvPr>
        </p:nvSpPr>
        <p:spPr/>
        <p:txBody>
          <a:bodyPr/>
          <a:lstStyle/>
          <a:p>
            <a:fld id="{1BE482EC-B170-4BBF-BF43-229A202E919B}" type="datetimeFigureOut">
              <a:rPr lang="pt-BR" smtClean="0"/>
              <a:t>13/02/2021</a:t>
            </a:fld>
            <a:endParaRPr lang="pt-BR"/>
          </a:p>
        </p:txBody>
      </p:sp>
      <p:sp>
        <p:nvSpPr>
          <p:cNvPr id="5" name="Espaço Reservado para Rodapé 4">
            <a:extLst>
              <a:ext uri="{FF2B5EF4-FFF2-40B4-BE49-F238E27FC236}">
                <a16:creationId xmlns:a16="http://schemas.microsoft.com/office/drawing/2014/main" id="{B2E1F854-E8FB-4569-A617-262FB63F8DE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4DCF5D3-04D2-40E3-871B-8E4886304CDB}"/>
              </a:ext>
            </a:extLst>
          </p:cNvPr>
          <p:cNvSpPr>
            <a:spLocks noGrp="1"/>
          </p:cNvSpPr>
          <p:nvPr>
            <p:ph type="sldNum" sz="quarter" idx="12"/>
          </p:nvPr>
        </p:nvSpPr>
        <p:spPr/>
        <p:txBody>
          <a:bodyPr/>
          <a:lstStyle/>
          <a:p>
            <a:fld id="{2643F9EE-B50D-4105-AA1D-F9B381CAFDCC}" type="slidenum">
              <a:rPr lang="pt-BR" smtClean="0"/>
              <a:t>‹nº›</a:t>
            </a:fld>
            <a:endParaRPr lang="pt-BR"/>
          </a:p>
        </p:txBody>
      </p:sp>
    </p:spTree>
    <p:extLst>
      <p:ext uri="{BB962C8B-B14F-4D97-AF65-F5344CB8AC3E}">
        <p14:creationId xmlns:p14="http://schemas.microsoft.com/office/powerpoint/2010/main" val="4196801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BEB58D-5C8E-4396-92F1-E62840FECD05}"/>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5B9FA493-EE06-41C6-9A3F-2ED6945307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E101F115-159D-4A02-9CBA-8BE157BFA9F9}"/>
              </a:ext>
            </a:extLst>
          </p:cNvPr>
          <p:cNvSpPr>
            <a:spLocks noGrp="1"/>
          </p:cNvSpPr>
          <p:nvPr>
            <p:ph type="dt" sz="half" idx="10"/>
          </p:nvPr>
        </p:nvSpPr>
        <p:spPr/>
        <p:txBody>
          <a:bodyPr/>
          <a:lstStyle/>
          <a:p>
            <a:fld id="{1BE482EC-B170-4BBF-BF43-229A202E919B}" type="datetimeFigureOut">
              <a:rPr lang="pt-BR" smtClean="0"/>
              <a:t>13/02/2021</a:t>
            </a:fld>
            <a:endParaRPr lang="pt-BR"/>
          </a:p>
        </p:txBody>
      </p:sp>
      <p:sp>
        <p:nvSpPr>
          <p:cNvPr id="5" name="Espaço Reservado para Rodapé 4">
            <a:extLst>
              <a:ext uri="{FF2B5EF4-FFF2-40B4-BE49-F238E27FC236}">
                <a16:creationId xmlns:a16="http://schemas.microsoft.com/office/drawing/2014/main" id="{91D8105E-E048-47EE-B045-56D7744ACB7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AE774B1-3966-4D0C-B204-A524A829CADD}"/>
              </a:ext>
            </a:extLst>
          </p:cNvPr>
          <p:cNvSpPr>
            <a:spLocks noGrp="1"/>
          </p:cNvSpPr>
          <p:nvPr>
            <p:ph type="sldNum" sz="quarter" idx="12"/>
          </p:nvPr>
        </p:nvSpPr>
        <p:spPr/>
        <p:txBody>
          <a:bodyPr/>
          <a:lstStyle/>
          <a:p>
            <a:fld id="{2643F9EE-B50D-4105-AA1D-F9B381CAFDCC}" type="slidenum">
              <a:rPr lang="pt-BR" smtClean="0"/>
              <a:t>‹nº›</a:t>
            </a:fld>
            <a:endParaRPr lang="pt-BR"/>
          </a:p>
        </p:txBody>
      </p:sp>
    </p:spTree>
    <p:extLst>
      <p:ext uri="{BB962C8B-B14F-4D97-AF65-F5344CB8AC3E}">
        <p14:creationId xmlns:p14="http://schemas.microsoft.com/office/powerpoint/2010/main" val="2022876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B2057E-5497-4D76-BE0C-0B1FAF6C806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A76A9BBB-0C99-47D3-BDB3-3FD6E19C91A9}"/>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9F4DB4D3-8F68-4BA7-9D7B-C9391A3F036B}"/>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259A189-6614-4D0B-B50A-B5408AEBD143}"/>
              </a:ext>
            </a:extLst>
          </p:cNvPr>
          <p:cNvSpPr>
            <a:spLocks noGrp="1"/>
          </p:cNvSpPr>
          <p:nvPr>
            <p:ph type="dt" sz="half" idx="10"/>
          </p:nvPr>
        </p:nvSpPr>
        <p:spPr/>
        <p:txBody>
          <a:bodyPr/>
          <a:lstStyle/>
          <a:p>
            <a:fld id="{1BE482EC-B170-4BBF-BF43-229A202E919B}" type="datetimeFigureOut">
              <a:rPr lang="pt-BR" smtClean="0"/>
              <a:t>13/02/2021</a:t>
            </a:fld>
            <a:endParaRPr lang="pt-BR"/>
          </a:p>
        </p:txBody>
      </p:sp>
      <p:sp>
        <p:nvSpPr>
          <p:cNvPr id="6" name="Espaço Reservado para Rodapé 5">
            <a:extLst>
              <a:ext uri="{FF2B5EF4-FFF2-40B4-BE49-F238E27FC236}">
                <a16:creationId xmlns:a16="http://schemas.microsoft.com/office/drawing/2014/main" id="{29809E0E-7C4A-4B4C-B754-7509245454DF}"/>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23EAC76-C546-41F1-8C50-4AD0157DC587}"/>
              </a:ext>
            </a:extLst>
          </p:cNvPr>
          <p:cNvSpPr>
            <a:spLocks noGrp="1"/>
          </p:cNvSpPr>
          <p:nvPr>
            <p:ph type="sldNum" sz="quarter" idx="12"/>
          </p:nvPr>
        </p:nvSpPr>
        <p:spPr/>
        <p:txBody>
          <a:bodyPr/>
          <a:lstStyle/>
          <a:p>
            <a:fld id="{2643F9EE-B50D-4105-AA1D-F9B381CAFDCC}" type="slidenum">
              <a:rPr lang="pt-BR" smtClean="0"/>
              <a:t>‹nº›</a:t>
            </a:fld>
            <a:endParaRPr lang="pt-BR"/>
          </a:p>
        </p:txBody>
      </p:sp>
    </p:spTree>
    <p:extLst>
      <p:ext uri="{BB962C8B-B14F-4D97-AF65-F5344CB8AC3E}">
        <p14:creationId xmlns:p14="http://schemas.microsoft.com/office/powerpoint/2010/main" val="787046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1E7009-76E3-45D3-A99F-E4CE4FE3C86C}"/>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F28B798F-B31E-4B75-99EA-7EABCD2722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4D8FC2CE-FBF4-4A0C-BAFB-3E994C322526}"/>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C4D16D7E-3394-4FCD-955D-D205D07F4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F876F790-438F-422B-8ADE-CBDECA921A8E}"/>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102431B2-FF56-4655-8E50-789EF0A76A39}"/>
              </a:ext>
            </a:extLst>
          </p:cNvPr>
          <p:cNvSpPr>
            <a:spLocks noGrp="1"/>
          </p:cNvSpPr>
          <p:nvPr>
            <p:ph type="dt" sz="half" idx="10"/>
          </p:nvPr>
        </p:nvSpPr>
        <p:spPr/>
        <p:txBody>
          <a:bodyPr/>
          <a:lstStyle/>
          <a:p>
            <a:fld id="{1BE482EC-B170-4BBF-BF43-229A202E919B}" type="datetimeFigureOut">
              <a:rPr lang="pt-BR" smtClean="0"/>
              <a:t>13/02/2021</a:t>
            </a:fld>
            <a:endParaRPr lang="pt-BR"/>
          </a:p>
        </p:txBody>
      </p:sp>
      <p:sp>
        <p:nvSpPr>
          <p:cNvPr id="8" name="Espaço Reservado para Rodapé 7">
            <a:extLst>
              <a:ext uri="{FF2B5EF4-FFF2-40B4-BE49-F238E27FC236}">
                <a16:creationId xmlns:a16="http://schemas.microsoft.com/office/drawing/2014/main" id="{71D438DA-0BBA-465C-AF59-D31ABBBC71B7}"/>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956D4CE4-376B-4CAA-856D-BF49946B9B96}"/>
              </a:ext>
            </a:extLst>
          </p:cNvPr>
          <p:cNvSpPr>
            <a:spLocks noGrp="1"/>
          </p:cNvSpPr>
          <p:nvPr>
            <p:ph type="sldNum" sz="quarter" idx="12"/>
          </p:nvPr>
        </p:nvSpPr>
        <p:spPr/>
        <p:txBody>
          <a:bodyPr/>
          <a:lstStyle/>
          <a:p>
            <a:fld id="{2643F9EE-B50D-4105-AA1D-F9B381CAFDCC}" type="slidenum">
              <a:rPr lang="pt-BR" smtClean="0"/>
              <a:t>‹nº›</a:t>
            </a:fld>
            <a:endParaRPr lang="pt-BR"/>
          </a:p>
        </p:txBody>
      </p:sp>
    </p:spTree>
    <p:extLst>
      <p:ext uri="{BB962C8B-B14F-4D97-AF65-F5344CB8AC3E}">
        <p14:creationId xmlns:p14="http://schemas.microsoft.com/office/powerpoint/2010/main" val="3231365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A52409-DD0D-4874-A786-A54C80CFD830}"/>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12F9DCF-3F06-4571-AB40-23EE18AC4144}"/>
              </a:ext>
            </a:extLst>
          </p:cNvPr>
          <p:cNvSpPr>
            <a:spLocks noGrp="1"/>
          </p:cNvSpPr>
          <p:nvPr>
            <p:ph type="dt" sz="half" idx="10"/>
          </p:nvPr>
        </p:nvSpPr>
        <p:spPr/>
        <p:txBody>
          <a:bodyPr/>
          <a:lstStyle/>
          <a:p>
            <a:fld id="{1BE482EC-B170-4BBF-BF43-229A202E919B}" type="datetimeFigureOut">
              <a:rPr lang="pt-BR" smtClean="0"/>
              <a:t>13/02/2021</a:t>
            </a:fld>
            <a:endParaRPr lang="pt-BR"/>
          </a:p>
        </p:txBody>
      </p:sp>
      <p:sp>
        <p:nvSpPr>
          <p:cNvPr id="4" name="Espaço Reservado para Rodapé 3">
            <a:extLst>
              <a:ext uri="{FF2B5EF4-FFF2-40B4-BE49-F238E27FC236}">
                <a16:creationId xmlns:a16="http://schemas.microsoft.com/office/drawing/2014/main" id="{6DBF6ED8-0F25-4DF0-9F0B-C6613282CDEF}"/>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2CDA9FB3-4C7A-4094-9639-063C9CDF0B69}"/>
              </a:ext>
            </a:extLst>
          </p:cNvPr>
          <p:cNvSpPr>
            <a:spLocks noGrp="1"/>
          </p:cNvSpPr>
          <p:nvPr>
            <p:ph type="sldNum" sz="quarter" idx="12"/>
          </p:nvPr>
        </p:nvSpPr>
        <p:spPr/>
        <p:txBody>
          <a:bodyPr/>
          <a:lstStyle/>
          <a:p>
            <a:fld id="{2643F9EE-B50D-4105-AA1D-F9B381CAFDCC}" type="slidenum">
              <a:rPr lang="pt-BR" smtClean="0"/>
              <a:t>‹nº›</a:t>
            </a:fld>
            <a:endParaRPr lang="pt-BR"/>
          </a:p>
        </p:txBody>
      </p:sp>
    </p:spTree>
    <p:extLst>
      <p:ext uri="{BB962C8B-B14F-4D97-AF65-F5344CB8AC3E}">
        <p14:creationId xmlns:p14="http://schemas.microsoft.com/office/powerpoint/2010/main" val="3460778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092648D8-3A46-4CB5-844E-73B73939FE1A}"/>
              </a:ext>
            </a:extLst>
          </p:cNvPr>
          <p:cNvSpPr>
            <a:spLocks noGrp="1"/>
          </p:cNvSpPr>
          <p:nvPr>
            <p:ph type="dt" sz="half" idx="10"/>
          </p:nvPr>
        </p:nvSpPr>
        <p:spPr/>
        <p:txBody>
          <a:bodyPr/>
          <a:lstStyle/>
          <a:p>
            <a:fld id="{1BE482EC-B170-4BBF-BF43-229A202E919B}" type="datetimeFigureOut">
              <a:rPr lang="pt-BR" smtClean="0"/>
              <a:t>13/02/2021</a:t>
            </a:fld>
            <a:endParaRPr lang="pt-BR"/>
          </a:p>
        </p:txBody>
      </p:sp>
      <p:sp>
        <p:nvSpPr>
          <p:cNvPr id="3" name="Espaço Reservado para Rodapé 2">
            <a:extLst>
              <a:ext uri="{FF2B5EF4-FFF2-40B4-BE49-F238E27FC236}">
                <a16:creationId xmlns:a16="http://schemas.microsoft.com/office/drawing/2014/main" id="{271310C3-B948-444A-BD96-D3790E9C2AF9}"/>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70E66F5F-0CDD-42D5-8DDA-8CEEF0C09A63}"/>
              </a:ext>
            </a:extLst>
          </p:cNvPr>
          <p:cNvSpPr>
            <a:spLocks noGrp="1"/>
          </p:cNvSpPr>
          <p:nvPr>
            <p:ph type="sldNum" sz="quarter" idx="12"/>
          </p:nvPr>
        </p:nvSpPr>
        <p:spPr/>
        <p:txBody>
          <a:bodyPr/>
          <a:lstStyle/>
          <a:p>
            <a:fld id="{2643F9EE-B50D-4105-AA1D-F9B381CAFDCC}" type="slidenum">
              <a:rPr lang="pt-BR" smtClean="0"/>
              <a:t>‹nº›</a:t>
            </a:fld>
            <a:endParaRPr lang="pt-BR"/>
          </a:p>
        </p:txBody>
      </p:sp>
    </p:spTree>
    <p:extLst>
      <p:ext uri="{BB962C8B-B14F-4D97-AF65-F5344CB8AC3E}">
        <p14:creationId xmlns:p14="http://schemas.microsoft.com/office/powerpoint/2010/main" val="871481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A92064-90E8-43D9-AAAA-AFD3A395AD71}"/>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E0D82F5F-5352-4768-8C53-96E6BB72E3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A0FB6506-44D7-4AF5-BC4F-0506C1F7D2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2A072DE1-3CD5-4285-AFA1-A59A5ED29758}"/>
              </a:ext>
            </a:extLst>
          </p:cNvPr>
          <p:cNvSpPr>
            <a:spLocks noGrp="1"/>
          </p:cNvSpPr>
          <p:nvPr>
            <p:ph type="dt" sz="half" idx="10"/>
          </p:nvPr>
        </p:nvSpPr>
        <p:spPr/>
        <p:txBody>
          <a:bodyPr/>
          <a:lstStyle/>
          <a:p>
            <a:fld id="{1BE482EC-B170-4BBF-BF43-229A202E919B}" type="datetimeFigureOut">
              <a:rPr lang="pt-BR" smtClean="0"/>
              <a:t>13/02/2021</a:t>
            </a:fld>
            <a:endParaRPr lang="pt-BR"/>
          </a:p>
        </p:txBody>
      </p:sp>
      <p:sp>
        <p:nvSpPr>
          <p:cNvPr id="6" name="Espaço Reservado para Rodapé 5">
            <a:extLst>
              <a:ext uri="{FF2B5EF4-FFF2-40B4-BE49-F238E27FC236}">
                <a16:creationId xmlns:a16="http://schemas.microsoft.com/office/drawing/2014/main" id="{6F8659DE-9536-4517-B1F7-6EB655A862E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5525809F-DD44-4FDB-B19A-35586E76BCDC}"/>
              </a:ext>
            </a:extLst>
          </p:cNvPr>
          <p:cNvSpPr>
            <a:spLocks noGrp="1"/>
          </p:cNvSpPr>
          <p:nvPr>
            <p:ph type="sldNum" sz="quarter" idx="12"/>
          </p:nvPr>
        </p:nvSpPr>
        <p:spPr/>
        <p:txBody>
          <a:bodyPr/>
          <a:lstStyle/>
          <a:p>
            <a:fld id="{2643F9EE-B50D-4105-AA1D-F9B381CAFDCC}" type="slidenum">
              <a:rPr lang="pt-BR" smtClean="0"/>
              <a:t>‹nº›</a:t>
            </a:fld>
            <a:endParaRPr lang="pt-BR"/>
          </a:p>
        </p:txBody>
      </p:sp>
    </p:spTree>
    <p:extLst>
      <p:ext uri="{BB962C8B-B14F-4D97-AF65-F5344CB8AC3E}">
        <p14:creationId xmlns:p14="http://schemas.microsoft.com/office/powerpoint/2010/main" val="3982002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3F90CE-9EE0-4016-8BB5-E9E57A5D889F}"/>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AF366682-4B38-4666-9606-ECAB5B84ED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4E8DACCF-19A3-493B-8745-03B085DBF5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934B8170-1F80-4C46-9960-ED0E7600A45A}"/>
              </a:ext>
            </a:extLst>
          </p:cNvPr>
          <p:cNvSpPr>
            <a:spLocks noGrp="1"/>
          </p:cNvSpPr>
          <p:nvPr>
            <p:ph type="dt" sz="half" idx="10"/>
          </p:nvPr>
        </p:nvSpPr>
        <p:spPr/>
        <p:txBody>
          <a:bodyPr/>
          <a:lstStyle/>
          <a:p>
            <a:fld id="{1BE482EC-B170-4BBF-BF43-229A202E919B}" type="datetimeFigureOut">
              <a:rPr lang="pt-BR" smtClean="0"/>
              <a:t>13/02/2021</a:t>
            </a:fld>
            <a:endParaRPr lang="pt-BR"/>
          </a:p>
        </p:txBody>
      </p:sp>
      <p:sp>
        <p:nvSpPr>
          <p:cNvPr id="6" name="Espaço Reservado para Rodapé 5">
            <a:extLst>
              <a:ext uri="{FF2B5EF4-FFF2-40B4-BE49-F238E27FC236}">
                <a16:creationId xmlns:a16="http://schemas.microsoft.com/office/drawing/2014/main" id="{33374762-64BD-40BA-ABEC-F6728F11994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9331B7A5-8E5B-4165-B02C-9734477F8AF0}"/>
              </a:ext>
            </a:extLst>
          </p:cNvPr>
          <p:cNvSpPr>
            <a:spLocks noGrp="1"/>
          </p:cNvSpPr>
          <p:nvPr>
            <p:ph type="sldNum" sz="quarter" idx="12"/>
          </p:nvPr>
        </p:nvSpPr>
        <p:spPr/>
        <p:txBody>
          <a:bodyPr/>
          <a:lstStyle/>
          <a:p>
            <a:fld id="{2643F9EE-B50D-4105-AA1D-F9B381CAFDCC}" type="slidenum">
              <a:rPr lang="pt-BR" smtClean="0"/>
              <a:t>‹nº›</a:t>
            </a:fld>
            <a:endParaRPr lang="pt-BR"/>
          </a:p>
        </p:txBody>
      </p:sp>
    </p:spTree>
    <p:extLst>
      <p:ext uri="{BB962C8B-B14F-4D97-AF65-F5344CB8AC3E}">
        <p14:creationId xmlns:p14="http://schemas.microsoft.com/office/powerpoint/2010/main" val="3822658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E0A5C677-EE1F-4BCD-8246-39E00117D3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051B6542-00AD-4A7E-B0BB-9FA4C66EB1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04AA567-EDB2-40F3-A0E2-DAA4B70AC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E482EC-B170-4BBF-BF43-229A202E919B}" type="datetimeFigureOut">
              <a:rPr lang="pt-BR" smtClean="0"/>
              <a:t>13/02/2021</a:t>
            </a:fld>
            <a:endParaRPr lang="pt-BR"/>
          </a:p>
        </p:txBody>
      </p:sp>
      <p:sp>
        <p:nvSpPr>
          <p:cNvPr id="5" name="Espaço Reservado para Rodapé 4">
            <a:extLst>
              <a:ext uri="{FF2B5EF4-FFF2-40B4-BE49-F238E27FC236}">
                <a16:creationId xmlns:a16="http://schemas.microsoft.com/office/drawing/2014/main" id="{70C46DFE-938E-41A3-8A04-AB683B2CEA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955C5C07-0A52-4AEA-995A-A0E8574A73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43F9EE-B50D-4105-AA1D-F9B381CAFDCC}" type="slidenum">
              <a:rPr lang="pt-BR" smtClean="0"/>
              <a:t>‹nº›</a:t>
            </a:fld>
            <a:endParaRPr lang="pt-BR"/>
          </a:p>
        </p:txBody>
      </p:sp>
    </p:spTree>
    <p:extLst>
      <p:ext uri="{BB962C8B-B14F-4D97-AF65-F5344CB8AC3E}">
        <p14:creationId xmlns:p14="http://schemas.microsoft.com/office/powerpoint/2010/main" val="1223306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8.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g"/><Relationship Id="rId1" Type="http://schemas.openxmlformats.org/officeDocument/2006/relationships/slideLayout" Target="../slideLayouts/slideLayout8.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g"/><Relationship Id="rId1" Type="http://schemas.openxmlformats.org/officeDocument/2006/relationships/slideLayout" Target="../slideLayouts/slideLayout8.xml"/><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g"/><Relationship Id="rId1" Type="http://schemas.openxmlformats.org/officeDocument/2006/relationships/slideLayout" Target="../slideLayouts/slideLayout8.xml"/><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g"/><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g"/><Relationship Id="rId1" Type="http://schemas.openxmlformats.org/officeDocument/2006/relationships/slideLayout" Target="../slideLayouts/slideLayout4.xml"/><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00EF7A-60E0-48DE-8C5F-D0943FEA54FA}"/>
              </a:ext>
            </a:extLst>
          </p:cNvPr>
          <p:cNvSpPr>
            <a:spLocks noGrp="1"/>
          </p:cNvSpPr>
          <p:nvPr>
            <p:ph type="title"/>
          </p:nvPr>
        </p:nvSpPr>
        <p:spPr>
          <a:xfrm>
            <a:off x="839788" y="188912"/>
            <a:ext cx="5534508" cy="1600200"/>
          </a:xfrm>
        </p:spPr>
        <p:txBody>
          <a:bodyPr>
            <a:noAutofit/>
          </a:bodyPr>
          <a:lstStyle/>
          <a:p>
            <a:pPr algn="r"/>
            <a:r>
              <a:rPr lang="pt-BR" sz="7200" b="1" dirty="0">
                <a:latin typeface="Segoe Script" panose="030B0504020000000003" pitchFamily="66" charset="0"/>
              </a:rPr>
              <a:t>Portifólio</a:t>
            </a:r>
          </a:p>
        </p:txBody>
      </p:sp>
      <p:pic>
        <p:nvPicPr>
          <p:cNvPr id="7" name="Espaço Reservado para Conteúdo 6">
            <a:extLst>
              <a:ext uri="{FF2B5EF4-FFF2-40B4-BE49-F238E27FC236}">
                <a16:creationId xmlns:a16="http://schemas.microsoft.com/office/drawing/2014/main" id="{E3FDB380-2D2C-4F1C-BD29-3E35A6C7EB7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7190305" y="765233"/>
            <a:ext cx="3379304" cy="5070938"/>
          </a:xfrm>
        </p:spPr>
      </p:pic>
      <p:sp>
        <p:nvSpPr>
          <p:cNvPr id="10" name="Espaço Reservado para Texto 9">
            <a:extLst>
              <a:ext uri="{FF2B5EF4-FFF2-40B4-BE49-F238E27FC236}">
                <a16:creationId xmlns:a16="http://schemas.microsoft.com/office/drawing/2014/main" id="{B7FA76B2-9303-44D3-A403-A5AAE0CBD0A7}"/>
              </a:ext>
            </a:extLst>
          </p:cNvPr>
          <p:cNvSpPr>
            <a:spLocks noGrp="1"/>
          </p:cNvSpPr>
          <p:nvPr>
            <p:ph type="body" sz="half" idx="2"/>
          </p:nvPr>
        </p:nvSpPr>
        <p:spPr>
          <a:xfrm>
            <a:off x="291548" y="2057400"/>
            <a:ext cx="4873091" cy="3811588"/>
          </a:xfrm>
        </p:spPr>
        <p:txBody>
          <a:bodyPr>
            <a:normAutofit/>
          </a:bodyPr>
          <a:lstStyle/>
          <a:p>
            <a:r>
              <a:rPr lang="pt-BR" sz="3400" b="1" dirty="0">
                <a:latin typeface="Segoe Script" panose="030B0504020000000003" pitchFamily="66" charset="0"/>
              </a:rPr>
              <a:t>Conceição de Maria</a:t>
            </a:r>
          </a:p>
          <a:p>
            <a:endParaRPr lang="pt-BR" sz="3600" dirty="0">
              <a:latin typeface="Script MT Bold" panose="03040602040607080904" pitchFamily="66" charset="0"/>
            </a:endParaRPr>
          </a:p>
          <a:p>
            <a:pPr algn="r"/>
            <a:r>
              <a:rPr lang="pt-BR" sz="3200" b="1" dirty="0">
                <a:latin typeface="Segoe Script" panose="030B0504020000000003" pitchFamily="66" charset="0"/>
              </a:rPr>
              <a:t>Contadora de Histórias</a:t>
            </a:r>
          </a:p>
        </p:txBody>
      </p:sp>
      <p:sp>
        <p:nvSpPr>
          <p:cNvPr id="12" name="CaixaDeTexto 11">
            <a:extLst>
              <a:ext uri="{FF2B5EF4-FFF2-40B4-BE49-F238E27FC236}">
                <a16:creationId xmlns:a16="http://schemas.microsoft.com/office/drawing/2014/main" id="{A4942B01-5AB1-4883-84E5-3356F12B61DA}"/>
              </a:ext>
            </a:extLst>
          </p:cNvPr>
          <p:cNvSpPr txBox="1"/>
          <p:nvPr/>
        </p:nvSpPr>
        <p:spPr>
          <a:xfrm rot="10800000" flipH="1" flipV="1">
            <a:off x="9541558" y="5792363"/>
            <a:ext cx="1802297" cy="215444"/>
          </a:xfrm>
          <a:prstGeom prst="rect">
            <a:avLst/>
          </a:prstGeom>
          <a:noFill/>
        </p:spPr>
        <p:txBody>
          <a:bodyPr wrap="square" rtlCol="0">
            <a:spAutoFit/>
          </a:bodyPr>
          <a:lstStyle/>
          <a:p>
            <a:pPr algn="just"/>
            <a:r>
              <a:rPr lang="pt-BR" sz="800" dirty="0"/>
              <a:t>Foto: </a:t>
            </a:r>
            <a:r>
              <a:rPr lang="pt-BR" sz="800" dirty="0" err="1"/>
              <a:t>Raoni</a:t>
            </a:r>
            <a:r>
              <a:rPr lang="pt-BR" sz="800" dirty="0"/>
              <a:t> Bezerra </a:t>
            </a:r>
          </a:p>
        </p:txBody>
      </p:sp>
      <p:pic>
        <p:nvPicPr>
          <p:cNvPr id="6" name="Imagem 5">
            <a:extLst>
              <a:ext uri="{FF2B5EF4-FFF2-40B4-BE49-F238E27FC236}">
                <a16:creationId xmlns:a16="http://schemas.microsoft.com/office/drawing/2014/main" id="{B99B7FF0-C9C8-4A4A-B67D-98A19D1F8D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527" y="6163780"/>
            <a:ext cx="503583" cy="539116"/>
          </a:xfrm>
          <a:prstGeom prst="rect">
            <a:avLst/>
          </a:prstGeom>
        </p:spPr>
      </p:pic>
      <p:sp>
        <p:nvSpPr>
          <p:cNvPr id="8" name="CaixaDeTexto 7">
            <a:extLst>
              <a:ext uri="{FF2B5EF4-FFF2-40B4-BE49-F238E27FC236}">
                <a16:creationId xmlns:a16="http://schemas.microsoft.com/office/drawing/2014/main" id="{AD3380D7-EC6F-4218-991C-317A07D07252}"/>
              </a:ext>
            </a:extLst>
          </p:cNvPr>
          <p:cNvSpPr txBox="1"/>
          <p:nvPr/>
        </p:nvSpPr>
        <p:spPr>
          <a:xfrm>
            <a:off x="848593" y="6286500"/>
            <a:ext cx="1987826" cy="382588"/>
          </a:xfrm>
          <a:prstGeom prst="rect">
            <a:avLst/>
          </a:prstGeom>
          <a:noFill/>
        </p:spPr>
        <p:txBody>
          <a:bodyPr wrap="square" rtlCol="0">
            <a:spAutoFit/>
          </a:bodyPr>
          <a:lstStyle/>
          <a:p>
            <a:r>
              <a:rPr lang="pt-BR" dirty="0"/>
              <a:t>(88)999220903</a:t>
            </a:r>
          </a:p>
        </p:txBody>
      </p:sp>
      <p:pic>
        <p:nvPicPr>
          <p:cNvPr id="11" name="Imagem 10">
            <a:extLst>
              <a:ext uri="{FF2B5EF4-FFF2-40B4-BE49-F238E27FC236}">
                <a16:creationId xmlns:a16="http://schemas.microsoft.com/office/drawing/2014/main" id="{20FA79A1-3FCD-40E2-875E-5EAB02B4B1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4252" y="6233092"/>
            <a:ext cx="503583" cy="503583"/>
          </a:xfrm>
          <a:prstGeom prst="rect">
            <a:avLst/>
          </a:prstGeom>
        </p:spPr>
      </p:pic>
      <p:sp>
        <p:nvSpPr>
          <p:cNvPr id="13" name="CaixaDeTexto 12">
            <a:extLst>
              <a:ext uri="{FF2B5EF4-FFF2-40B4-BE49-F238E27FC236}">
                <a16:creationId xmlns:a16="http://schemas.microsoft.com/office/drawing/2014/main" id="{D98E8B25-2ABA-4FEF-B239-A5C6DCD7C4D8}"/>
              </a:ext>
            </a:extLst>
          </p:cNvPr>
          <p:cNvSpPr txBox="1"/>
          <p:nvPr/>
        </p:nvSpPr>
        <p:spPr>
          <a:xfrm>
            <a:off x="3232722" y="6286100"/>
            <a:ext cx="2242012" cy="369332"/>
          </a:xfrm>
          <a:prstGeom prst="rect">
            <a:avLst/>
          </a:prstGeom>
          <a:noFill/>
        </p:spPr>
        <p:txBody>
          <a:bodyPr wrap="square" rtlCol="0">
            <a:spAutoFit/>
          </a:bodyPr>
          <a:lstStyle/>
          <a:p>
            <a:r>
              <a:rPr lang="pt-BR" dirty="0"/>
              <a:t>@conceicaodemaria</a:t>
            </a:r>
          </a:p>
        </p:txBody>
      </p:sp>
      <p:pic>
        <p:nvPicPr>
          <p:cNvPr id="15" name="Imagem 14">
            <a:extLst>
              <a:ext uri="{FF2B5EF4-FFF2-40B4-BE49-F238E27FC236}">
                <a16:creationId xmlns:a16="http://schemas.microsoft.com/office/drawing/2014/main" id="{B0A79758-7DE0-4DA4-82E8-9D227D1B90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40838" y="6292623"/>
            <a:ext cx="551283" cy="384520"/>
          </a:xfrm>
          <a:prstGeom prst="rect">
            <a:avLst/>
          </a:prstGeom>
        </p:spPr>
      </p:pic>
      <p:sp>
        <p:nvSpPr>
          <p:cNvPr id="16" name="CaixaDeTexto 15">
            <a:extLst>
              <a:ext uri="{FF2B5EF4-FFF2-40B4-BE49-F238E27FC236}">
                <a16:creationId xmlns:a16="http://schemas.microsoft.com/office/drawing/2014/main" id="{4A09F81A-9D46-4D72-8ED1-49264D3F1307}"/>
              </a:ext>
            </a:extLst>
          </p:cNvPr>
          <p:cNvSpPr txBox="1"/>
          <p:nvPr/>
        </p:nvSpPr>
        <p:spPr>
          <a:xfrm>
            <a:off x="5878868" y="6307811"/>
            <a:ext cx="2103787" cy="369332"/>
          </a:xfrm>
          <a:prstGeom prst="rect">
            <a:avLst/>
          </a:prstGeom>
          <a:noFill/>
        </p:spPr>
        <p:txBody>
          <a:bodyPr wrap="square" rtlCol="0">
            <a:spAutoFit/>
          </a:bodyPr>
          <a:lstStyle/>
          <a:p>
            <a:r>
              <a:rPr lang="pt-BR" dirty="0"/>
              <a:t>Conceição de Maria</a:t>
            </a:r>
          </a:p>
        </p:txBody>
      </p:sp>
      <p:sp>
        <p:nvSpPr>
          <p:cNvPr id="17" name="CaixaDeTexto 16">
            <a:extLst>
              <a:ext uri="{FF2B5EF4-FFF2-40B4-BE49-F238E27FC236}">
                <a16:creationId xmlns:a16="http://schemas.microsoft.com/office/drawing/2014/main" id="{EB9892D9-DE3E-4FDE-B3DA-7E09D5229519}"/>
              </a:ext>
            </a:extLst>
          </p:cNvPr>
          <p:cNvSpPr txBox="1"/>
          <p:nvPr/>
        </p:nvSpPr>
        <p:spPr>
          <a:xfrm>
            <a:off x="8457331" y="6306192"/>
            <a:ext cx="3379304" cy="369332"/>
          </a:xfrm>
          <a:prstGeom prst="rect">
            <a:avLst/>
          </a:prstGeom>
          <a:noFill/>
        </p:spPr>
        <p:txBody>
          <a:bodyPr wrap="square" rtlCol="0">
            <a:spAutoFit/>
          </a:bodyPr>
          <a:lstStyle/>
          <a:p>
            <a:r>
              <a:rPr lang="pt-BR" dirty="0"/>
              <a:t>ceigjoamor@gmail.com</a:t>
            </a:r>
          </a:p>
        </p:txBody>
      </p:sp>
      <p:pic>
        <p:nvPicPr>
          <p:cNvPr id="19" name="Imagem 18">
            <a:extLst>
              <a:ext uri="{FF2B5EF4-FFF2-40B4-BE49-F238E27FC236}">
                <a16:creationId xmlns:a16="http://schemas.microsoft.com/office/drawing/2014/main" id="{BDA8658A-A283-49F9-9B62-0C182C54314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982656" y="6255018"/>
            <a:ext cx="503583" cy="503583"/>
          </a:xfrm>
          <a:prstGeom prst="rect">
            <a:avLst/>
          </a:prstGeom>
        </p:spPr>
      </p:pic>
    </p:spTree>
    <p:extLst>
      <p:ext uri="{BB962C8B-B14F-4D97-AF65-F5344CB8AC3E}">
        <p14:creationId xmlns:p14="http://schemas.microsoft.com/office/powerpoint/2010/main" val="1542998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0000" r="-20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77EADB-AAEB-46F3-9B2F-91ED43500B65}"/>
              </a:ext>
            </a:extLst>
          </p:cNvPr>
          <p:cNvSpPr>
            <a:spLocks noGrp="1"/>
          </p:cNvSpPr>
          <p:nvPr>
            <p:ph type="title"/>
          </p:nvPr>
        </p:nvSpPr>
        <p:spPr>
          <a:xfrm>
            <a:off x="980660" y="252459"/>
            <a:ext cx="10373139" cy="1286343"/>
          </a:xfrm>
        </p:spPr>
        <p:txBody>
          <a:bodyPr>
            <a:normAutofit fontScale="90000"/>
          </a:bodyPr>
          <a:lstStyle/>
          <a:p>
            <a:pPr algn="ctr"/>
            <a:br>
              <a:rPr lang="pt-BR" sz="4400" dirty="0">
                <a:latin typeface="Segoe Print" panose="02000600000000000000" pitchFamily="2" charset="0"/>
              </a:rPr>
            </a:br>
            <a:r>
              <a:rPr lang="pt-BR" sz="4000" dirty="0">
                <a:latin typeface="Segoe Script" panose="030B0504020000000003" pitchFamily="66" charset="0"/>
              </a:rPr>
              <a:t>Escola de Narradores Cariri – fev./2019</a:t>
            </a:r>
            <a:br>
              <a:rPr lang="pt-BR" sz="4400" dirty="0">
                <a:latin typeface="Segoe Print" panose="02000600000000000000" pitchFamily="2" charset="0"/>
              </a:rPr>
            </a:br>
            <a:endParaRPr lang="pt-BR" dirty="0">
              <a:latin typeface="Script MT Bold" panose="03040602040607080904" pitchFamily="66" charset="0"/>
            </a:endParaRPr>
          </a:p>
        </p:txBody>
      </p:sp>
      <p:pic>
        <p:nvPicPr>
          <p:cNvPr id="8" name="Espaço Reservado para Conteúdo 9">
            <a:extLst>
              <a:ext uri="{FF2B5EF4-FFF2-40B4-BE49-F238E27FC236}">
                <a16:creationId xmlns:a16="http://schemas.microsoft.com/office/drawing/2014/main" id="{4B9C8B99-8A7D-41BE-976D-25406746B3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311966" y="1538802"/>
            <a:ext cx="3440595" cy="4865644"/>
          </a:xfrm>
          <a:prstGeom prst="rect">
            <a:avLst/>
          </a:prstGeom>
        </p:spPr>
      </p:pic>
      <p:pic>
        <p:nvPicPr>
          <p:cNvPr id="9" name="Espaço Reservado para Conteúdo 4">
            <a:extLst>
              <a:ext uri="{FF2B5EF4-FFF2-40B4-BE49-F238E27FC236}">
                <a16:creationId xmlns:a16="http://schemas.microsoft.com/office/drawing/2014/main" id="{DB12AEBD-CAE0-42CF-AE59-0429907AEF27}"/>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p:blipFill>
        <p:spPr>
          <a:xfrm>
            <a:off x="5977550" y="1921566"/>
            <a:ext cx="4902484" cy="3336494"/>
          </a:xfrm>
        </p:spPr>
      </p:pic>
      <p:sp>
        <p:nvSpPr>
          <p:cNvPr id="10" name="Espaço Reservado para Texto 10">
            <a:extLst>
              <a:ext uri="{FF2B5EF4-FFF2-40B4-BE49-F238E27FC236}">
                <a16:creationId xmlns:a16="http://schemas.microsoft.com/office/drawing/2014/main" id="{04F2571A-1E31-41F2-AFD2-E7AE3984FCE2}"/>
              </a:ext>
            </a:extLst>
          </p:cNvPr>
          <p:cNvSpPr txBox="1">
            <a:spLocks/>
          </p:cNvSpPr>
          <p:nvPr/>
        </p:nvSpPr>
        <p:spPr>
          <a:xfrm>
            <a:off x="6069495" y="5517985"/>
            <a:ext cx="5062330" cy="1094854"/>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70000"/>
              </a:lnSpc>
              <a:spcBef>
                <a:spcPts val="0"/>
              </a:spcBef>
              <a:buNone/>
            </a:pPr>
            <a:r>
              <a:rPr lang="pt-BR" sz="1800" dirty="0">
                <a:latin typeface="Segoe Print" panose="02000600000000000000" pitchFamily="2" charset="0"/>
              </a:rPr>
              <a:t>Espetáculo de Conclusão Turma I Cariri</a:t>
            </a:r>
          </a:p>
          <a:p>
            <a:pPr marL="0" indent="0" algn="ctr">
              <a:lnSpc>
                <a:spcPct val="170000"/>
              </a:lnSpc>
              <a:spcBef>
                <a:spcPts val="0"/>
              </a:spcBef>
              <a:buNone/>
            </a:pPr>
            <a:r>
              <a:rPr lang="pt-BR" sz="1800" dirty="0">
                <a:latin typeface="Segoe Print" panose="02000600000000000000" pitchFamily="2" charset="0"/>
              </a:rPr>
              <a:t>Caldeirão de Histórias no Sopé do Araripe</a:t>
            </a:r>
          </a:p>
          <a:p>
            <a:pPr marL="0" indent="0" algn="ctr">
              <a:lnSpc>
                <a:spcPct val="170000"/>
              </a:lnSpc>
              <a:spcBef>
                <a:spcPts val="0"/>
              </a:spcBef>
              <a:buNone/>
            </a:pPr>
            <a:r>
              <a:rPr lang="pt-BR" sz="1800" dirty="0">
                <a:latin typeface="Segoe Print" panose="02000600000000000000" pitchFamily="2" charset="0"/>
              </a:rPr>
              <a:t>A história escolhida para o espetáculo foi “A casinha do Tatu”, de Elza </a:t>
            </a:r>
            <a:r>
              <a:rPr lang="pt-BR" sz="1800" dirty="0" err="1">
                <a:latin typeface="Segoe Print" panose="02000600000000000000" pitchFamily="2" charset="0"/>
              </a:rPr>
              <a:t>Sallut</a:t>
            </a:r>
            <a:r>
              <a:rPr lang="pt-BR" sz="1800" dirty="0">
                <a:latin typeface="Segoe Print" panose="02000600000000000000" pitchFamily="2" charset="0"/>
              </a:rPr>
              <a:t> e Ilustrações de </a:t>
            </a:r>
            <a:r>
              <a:rPr lang="pt-BR" sz="1800" dirty="0" err="1">
                <a:latin typeface="Segoe Print" panose="02000600000000000000" pitchFamily="2" charset="0"/>
              </a:rPr>
              <a:t>Osnei</a:t>
            </a:r>
            <a:r>
              <a:rPr lang="pt-BR" sz="1800" dirty="0">
                <a:latin typeface="Segoe Print" panose="02000600000000000000" pitchFamily="2" charset="0"/>
              </a:rPr>
              <a:t>.</a:t>
            </a:r>
          </a:p>
          <a:p>
            <a:pPr marL="0" indent="0">
              <a:buNone/>
            </a:pPr>
            <a:endParaRPr lang="pt-BR" sz="1800" dirty="0">
              <a:latin typeface="Segoe Print" panose="02000600000000000000" pitchFamily="2" charset="0"/>
            </a:endParaRPr>
          </a:p>
        </p:txBody>
      </p:sp>
      <p:sp>
        <p:nvSpPr>
          <p:cNvPr id="7" name="CaixaDeTexto 6">
            <a:extLst>
              <a:ext uri="{FF2B5EF4-FFF2-40B4-BE49-F238E27FC236}">
                <a16:creationId xmlns:a16="http://schemas.microsoft.com/office/drawing/2014/main" id="{BB950395-6685-4C0D-9D3C-8BED9D2E17DA}"/>
              </a:ext>
            </a:extLst>
          </p:cNvPr>
          <p:cNvSpPr txBox="1"/>
          <p:nvPr/>
        </p:nvSpPr>
        <p:spPr>
          <a:xfrm rot="10800000" flipH="1" flipV="1">
            <a:off x="9766847" y="5249031"/>
            <a:ext cx="1802297" cy="215444"/>
          </a:xfrm>
          <a:prstGeom prst="rect">
            <a:avLst/>
          </a:prstGeom>
          <a:noFill/>
        </p:spPr>
        <p:txBody>
          <a:bodyPr wrap="square" rtlCol="0">
            <a:spAutoFit/>
          </a:bodyPr>
          <a:lstStyle/>
          <a:p>
            <a:pPr algn="just"/>
            <a:r>
              <a:rPr lang="pt-BR" sz="800" dirty="0"/>
              <a:t>Foto: Kennedy Saldanha </a:t>
            </a:r>
          </a:p>
        </p:txBody>
      </p:sp>
    </p:spTree>
    <p:extLst>
      <p:ext uri="{BB962C8B-B14F-4D97-AF65-F5344CB8AC3E}">
        <p14:creationId xmlns:p14="http://schemas.microsoft.com/office/powerpoint/2010/main" val="2727012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l="-20000" r="-20000"/>
          </a:stretch>
        </a:blipFill>
        <a:effectLst/>
      </p:bgPr>
    </p:bg>
    <p:spTree>
      <p:nvGrpSpPr>
        <p:cNvPr id="1" name=""/>
        <p:cNvGrpSpPr/>
        <p:nvPr/>
      </p:nvGrpSpPr>
      <p:grpSpPr>
        <a:xfrm>
          <a:off x="0" y="0"/>
          <a:ext cx="0" cy="0"/>
          <a:chOff x="0" y="0"/>
          <a:chExt cx="0" cy="0"/>
        </a:xfrm>
      </p:grpSpPr>
      <p:pic>
        <p:nvPicPr>
          <p:cNvPr id="9" name="Espaço Reservado para Conteúdo 7">
            <a:extLst>
              <a:ext uri="{FF2B5EF4-FFF2-40B4-BE49-F238E27FC236}">
                <a16:creationId xmlns:a16="http://schemas.microsoft.com/office/drawing/2014/main" id="{5187DFD7-EB59-4ED9-935D-21EBFAADE0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a:xfrm>
            <a:off x="7292304" y="2835876"/>
            <a:ext cx="3160865" cy="3160865"/>
          </a:xfrm>
          <a:prstGeom prst="rect">
            <a:avLst/>
          </a:prstGeom>
        </p:spPr>
      </p:pic>
      <p:sp>
        <p:nvSpPr>
          <p:cNvPr id="2" name="Título 1">
            <a:extLst>
              <a:ext uri="{FF2B5EF4-FFF2-40B4-BE49-F238E27FC236}">
                <a16:creationId xmlns:a16="http://schemas.microsoft.com/office/drawing/2014/main" id="{C077EADB-AAEB-46F3-9B2F-91ED43500B65}"/>
              </a:ext>
            </a:extLst>
          </p:cNvPr>
          <p:cNvSpPr>
            <a:spLocks noGrp="1"/>
          </p:cNvSpPr>
          <p:nvPr>
            <p:ph type="title"/>
          </p:nvPr>
        </p:nvSpPr>
        <p:spPr>
          <a:xfrm>
            <a:off x="915888" y="398773"/>
            <a:ext cx="10832767" cy="934091"/>
          </a:xfrm>
        </p:spPr>
        <p:txBody>
          <a:bodyPr>
            <a:normAutofit fontScale="90000"/>
          </a:bodyPr>
          <a:lstStyle/>
          <a:p>
            <a:pPr algn="ctr"/>
            <a:br>
              <a:rPr lang="pt-BR" dirty="0">
                <a:latin typeface="Script MT Bold" panose="03040602040607080904" pitchFamily="66" charset="0"/>
              </a:rPr>
            </a:br>
            <a:br>
              <a:rPr lang="pt-BR" dirty="0">
                <a:latin typeface="Script MT Bold" panose="03040602040607080904" pitchFamily="66" charset="0"/>
              </a:rPr>
            </a:br>
            <a:br>
              <a:rPr lang="pt-BR" dirty="0">
                <a:latin typeface="Script MT Bold" panose="03040602040607080904" pitchFamily="66" charset="0"/>
              </a:rPr>
            </a:br>
            <a:br>
              <a:rPr lang="pt-BR" dirty="0">
                <a:latin typeface="Script MT Bold" panose="03040602040607080904" pitchFamily="66" charset="0"/>
              </a:rPr>
            </a:br>
            <a:br>
              <a:rPr lang="pt-BR" dirty="0">
                <a:latin typeface="Script MT Bold" panose="03040602040607080904" pitchFamily="66" charset="0"/>
              </a:rPr>
            </a:br>
            <a:br>
              <a:rPr lang="pt-BR" dirty="0">
                <a:latin typeface="Script MT Bold" panose="03040602040607080904" pitchFamily="66" charset="0"/>
              </a:rPr>
            </a:br>
            <a:br>
              <a:rPr lang="pt-BR" dirty="0">
                <a:latin typeface="Script MT Bold" panose="03040602040607080904" pitchFamily="66" charset="0"/>
              </a:rPr>
            </a:br>
            <a:r>
              <a:rPr lang="pt-BR" dirty="0">
                <a:latin typeface="Segoe Script" panose="030B0504020000000003" pitchFamily="66" charset="0"/>
              </a:rPr>
              <a:t>Rede de Contadores de Histórias do Ceará</a:t>
            </a:r>
            <a:br>
              <a:rPr lang="pt-BR" sz="4400" dirty="0">
                <a:latin typeface="Segoe Print" panose="02000600000000000000" pitchFamily="2" charset="0"/>
              </a:rPr>
            </a:br>
            <a:endParaRPr lang="pt-BR" dirty="0">
              <a:latin typeface="Script MT Bold" panose="03040602040607080904" pitchFamily="66" charset="0"/>
            </a:endParaRPr>
          </a:p>
        </p:txBody>
      </p:sp>
      <p:sp>
        <p:nvSpPr>
          <p:cNvPr id="6" name="Espaço Reservado para Conteúdo 5">
            <a:extLst>
              <a:ext uri="{FF2B5EF4-FFF2-40B4-BE49-F238E27FC236}">
                <a16:creationId xmlns:a16="http://schemas.microsoft.com/office/drawing/2014/main" id="{112CBBE4-FF93-4DCE-976C-A8F34D1CAE7F}"/>
              </a:ext>
            </a:extLst>
          </p:cNvPr>
          <p:cNvSpPr>
            <a:spLocks noGrp="1"/>
          </p:cNvSpPr>
          <p:nvPr>
            <p:ph type="body" sz="half" idx="2"/>
          </p:nvPr>
        </p:nvSpPr>
        <p:spPr>
          <a:xfrm>
            <a:off x="1398411" y="983767"/>
            <a:ext cx="9087481" cy="1417954"/>
          </a:xfrm>
        </p:spPr>
        <p:txBody>
          <a:bodyPr>
            <a:normAutofit/>
          </a:bodyPr>
          <a:lstStyle/>
          <a:p>
            <a:pPr marL="457200" lvl="1" indent="0" algn="just">
              <a:buNone/>
            </a:pPr>
            <a:endParaRPr lang="pt-BR" dirty="0">
              <a:latin typeface="Segoe Script" panose="030B0504020000000003" pitchFamily="66" charset="0"/>
            </a:endParaRPr>
          </a:p>
          <a:p>
            <a:pPr marL="0" lvl="1" algn="ctr">
              <a:lnSpc>
                <a:spcPct val="150000"/>
              </a:lnSpc>
              <a:spcBef>
                <a:spcPts val="0"/>
              </a:spcBef>
            </a:pPr>
            <a:r>
              <a:rPr lang="pt-BR" dirty="0">
                <a:latin typeface="Segoe Print" panose="02000600000000000000" pitchFamily="2" charset="0"/>
              </a:rPr>
              <a:t>Grupo de artista da palavra que se organizam com a intenção de fortalecer a linguagem das narrativas orais.</a:t>
            </a:r>
          </a:p>
          <a:p>
            <a:pPr marL="457200" lvl="1" indent="0" algn="just">
              <a:buNone/>
            </a:pPr>
            <a:endParaRPr lang="pt-BR" sz="2000" dirty="0">
              <a:latin typeface="Segoe Print" panose="02000600000000000000" pitchFamily="2" charset="0"/>
            </a:endParaRPr>
          </a:p>
        </p:txBody>
      </p:sp>
      <p:pic>
        <p:nvPicPr>
          <p:cNvPr id="8" name="Espaço Reservado para Conteúdo 8">
            <a:extLst>
              <a:ext uri="{FF2B5EF4-FFF2-40B4-BE49-F238E27FC236}">
                <a16:creationId xmlns:a16="http://schemas.microsoft.com/office/drawing/2014/main" id="{AC27050F-095E-4A6C-BD2A-8A0B8B47B2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a:xfrm>
            <a:off x="2521032" y="2101820"/>
            <a:ext cx="2903803" cy="4357407"/>
          </a:xfrm>
          <a:prstGeom prst="rect">
            <a:avLst/>
          </a:prstGeom>
        </p:spPr>
      </p:pic>
    </p:spTree>
    <p:extLst>
      <p:ext uri="{BB962C8B-B14F-4D97-AF65-F5344CB8AC3E}">
        <p14:creationId xmlns:p14="http://schemas.microsoft.com/office/powerpoint/2010/main" val="4268434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
            <a:lum/>
          </a:blip>
          <a:srcRect/>
          <a:stretch>
            <a:fillRect l="-20000" r="-20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77EADB-AAEB-46F3-9B2F-91ED43500B65}"/>
              </a:ext>
            </a:extLst>
          </p:cNvPr>
          <p:cNvSpPr>
            <a:spLocks noGrp="1"/>
          </p:cNvSpPr>
          <p:nvPr>
            <p:ph type="title"/>
          </p:nvPr>
        </p:nvSpPr>
        <p:spPr>
          <a:xfrm>
            <a:off x="839788" y="202097"/>
            <a:ext cx="5905569" cy="1030356"/>
          </a:xfrm>
        </p:spPr>
        <p:txBody>
          <a:bodyPr>
            <a:normAutofit/>
          </a:bodyPr>
          <a:lstStyle/>
          <a:p>
            <a:pPr algn="ctr"/>
            <a:r>
              <a:rPr lang="pt-BR" sz="3600" dirty="0">
                <a:latin typeface="Segoe Script" panose="030B0504020000000003" pitchFamily="66" charset="0"/>
              </a:rPr>
              <a:t>Histórico da narradora</a:t>
            </a:r>
          </a:p>
        </p:txBody>
      </p:sp>
      <p:sp>
        <p:nvSpPr>
          <p:cNvPr id="3" name="Espaço Reservado para Conteúdo 2">
            <a:extLst>
              <a:ext uri="{FF2B5EF4-FFF2-40B4-BE49-F238E27FC236}">
                <a16:creationId xmlns:a16="http://schemas.microsoft.com/office/drawing/2014/main" id="{9D67C63E-BAC3-4A89-903A-C1434F0EC01B}"/>
              </a:ext>
            </a:extLst>
          </p:cNvPr>
          <p:cNvSpPr>
            <a:spLocks noGrp="1"/>
          </p:cNvSpPr>
          <p:nvPr>
            <p:ph type="body" sz="half" idx="2"/>
          </p:nvPr>
        </p:nvSpPr>
        <p:spPr>
          <a:xfrm>
            <a:off x="594627" y="1311965"/>
            <a:ext cx="7051877" cy="5343938"/>
          </a:xfrm>
        </p:spPr>
        <p:txBody>
          <a:bodyPr>
            <a:normAutofit fontScale="92500"/>
          </a:bodyPr>
          <a:lstStyle/>
          <a:p>
            <a:pPr algn="just">
              <a:lnSpc>
                <a:spcPct val="150000"/>
              </a:lnSpc>
              <a:spcBef>
                <a:spcPts val="0"/>
              </a:spcBef>
            </a:pPr>
            <a:r>
              <a:rPr lang="pt-BR" altLang="en-US" sz="1400" dirty="0">
                <a:latin typeface="Segoe Print" panose="02000600000000000000" pitchFamily="2" charset="0"/>
                <a:ea typeface="Segoe UI Black" panose="020B0A02040204020203" pitchFamily="34" charset="0"/>
                <a:cs typeface="Segoe Script" panose="030B0504020000000003" pitchFamily="66" charset="0"/>
              </a:rPr>
              <a:t>Conceição de Maria Pereira Moura da Silva, formada em Licenciatura em História pela Universidade Regional do Cariri – URCA, professora efetiva da rede municipal de Juazeiro do Norte desde 1998. Vem atuando como contadora de histórias desde 2015, inicialmente, na própria rede municipal de ensino e, após participar do Curso de Contadores de Histórias pela escola de Narradores – I Turma Cariri – 2019, passou a fazer parte como membro integrante da rede de contadores de histórias do Ceará, dos grupos Narradores Cariri e Podcast Bocado de Histórias (</a:t>
            </a:r>
            <a:r>
              <a:rPr lang="pt-BR" altLang="en-US" sz="1400" dirty="0" err="1">
                <a:latin typeface="Segoe Print" panose="02000600000000000000" pitchFamily="2" charset="0"/>
                <a:ea typeface="Segoe UI Black" panose="020B0A02040204020203" pitchFamily="34" charset="0"/>
                <a:cs typeface="Segoe Script" panose="030B0504020000000003" pitchFamily="66" charset="0"/>
              </a:rPr>
              <a:t>Spotify</a:t>
            </a:r>
            <a:r>
              <a:rPr lang="pt-BR" altLang="en-US" sz="1400" dirty="0">
                <a:latin typeface="Segoe Print" panose="02000600000000000000" pitchFamily="2" charset="0"/>
                <a:ea typeface="Segoe UI Black" panose="020B0A02040204020203" pitchFamily="34" charset="0"/>
                <a:cs typeface="Segoe Script" panose="030B0504020000000003" pitchFamily="66" charset="0"/>
              </a:rPr>
              <a:t>). Atuando em vários projetos e eventos, tais como: IV e V Mostra Nacional de Contadores de Histórias nas Terras do Cariri, da programação infantil do CCBNB – Cariri (2020), além de, também, ano de 2020, participar de diversas programações online, a saber: Programação do Sesc Ceará - #tudoemcasafecomércio, Ensaio Aberto – Narrativas Orais (@narradorescariri), Projeto: No Quintal Das Nossas Histórias (Grupo </a:t>
            </a:r>
            <a:r>
              <a:rPr lang="pt-BR" altLang="en-US" sz="1400" dirty="0" err="1">
                <a:latin typeface="Segoe Print" panose="02000600000000000000" pitchFamily="2" charset="0"/>
                <a:ea typeface="Segoe UI Black" panose="020B0A02040204020203" pitchFamily="34" charset="0"/>
                <a:cs typeface="Segoe Script" panose="030B0504020000000003" pitchFamily="66" charset="0"/>
              </a:rPr>
              <a:t>Gwaya</a:t>
            </a:r>
            <a:r>
              <a:rPr lang="pt-BR" altLang="en-US" sz="1400" dirty="0">
                <a:latin typeface="Segoe Print" panose="02000600000000000000" pitchFamily="2" charset="0"/>
                <a:ea typeface="Segoe UI Black" panose="020B0A02040204020203" pitchFamily="34" charset="0"/>
                <a:cs typeface="Segoe Script" panose="030B0504020000000003" pitchFamily="66" charset="0"/>
              </a:rPr>
              <a:t>), Histórias para Cambiar El Mundo em </a:t>
            </a:r>
            <a:r>
              <a:rPr lang="pt-BR" altLang="en-US" sz="1400" dirty="0" err="1">
                <a:latin typeface="Segoe Print" panose="02000600000000000000" pitchFamily="2" charset="0"/>
                <a:ea typeface="Segoe UI Black" panose="020B0A02040204020203" pitchFamily="34" charset="0"/>
                <a:cs typeface="Segoe Script" panose="030B0504020000000003" pitchFamily="66" charset="0"/>
              </a:rPr>
              <a:t>Red</a:t>
            </a:r>
            <a:r>
              <a:rPr lang="pt-BR" altLang="en-US" sz="1400" dirty="0">
                <a:latin typeface="Segoe Print" panose="02000600000000000000" pitchFamily="2" charset="0"/>
                <a:ea typeface="Segoe UI Black" panose="020B0A02040204020203" pitchFamily="34" charset="0"/>
                <a:cs typeface="Segoe Script" panose="030B0504020000000003" pitchFamily="66" charset="0"/>
              </a:rPr>
              <a:t>, promovido pelo grupo RIC – Rede Internacional </a:t>
            </a:r>
            <a:r>
              <a:rPr lang="pt-BR" altLang="en-US" sz="1400" dirty="0" err="1">
                <a:latin typeface="Segoe Print" panose="02000600000000000000" pitchFamily="2" charset="0"/>
                <a:ea typeface="Segoe UI Black" panose="020B0A02040204020203" pitchFamily="34" charset="0"/>
                <a:cs typeface="Segoe Script" panose="030B0504020000000003" pitchFamily="66" charset="0"/>
              </a:rPr>
              <a:t>Cuentacuentos</a:t>
            </a:r>
            <a:r>
              <a:rPr lang="pt-BR" altLang="en-US" sz="1400" dirty="0">
                <a:latin typeface="Segoe Print" panose="02000600000000000000" pitchFamily="2" charset="0"/>
                <a:ea typeface="Segoe UI Black" panose="020B0A02040204020203" pitchFamily="34" charset="0"/>
                <a:cs typeface="Segoe Script" panose="030B0504020000000003" pitchFamily="66" charset="0"/>
              </a:rPr>
              <a:t>, III Mostra do Brincar (canais do YouTube e Facebook: </a:t>
            </a:r>
            <a:r>
              <a:rPr lang="pt-BR" altLang="en-US" sz="1400" dirty="0" err="1">
                <a:latin typeface="Segoe Print" panose="02000600000000000000" pitchFamily="2" charset="0"/>
                <a:ea typeface="Segoe UI Black" panose="020B0A02040204020203" pitchFamily="34" charset="0"/>
                <a:cs typeface="Segoe Script" panose="030B0504020000000003" pitchFamily="66" charset="0"/>
              </a:rPr>
              <a:t>Secult</a:t>
            </a:r>
            <a:r>
              <a:rPr lang="pt-BR" altLang="en-US" sz="1400" dirty="0">
                <a:latin typeface="Segoe Print" panose="02000600000000000000" pitchFamily="2" charset="0"/>
                <a:ea typeface="Segoe UI Black" panose="020B0A02040204020203" pitchFamily="34" charset="0"/>
                <a:cs typeface="Segoe Script" panose="030B0504020000000003" pitchFamily="66" charset="0"/>
              </a:rPr>
              <a:t> Ceará), Programação Cultural Online do CCBNB – Experiências Lúdicas de Leitura na Infância e a Formação do Leitor (2021).</a:t>
            </a:r>
            <a:endParaRPr lang="pt-BR" sz="1400" dirty="0">
              <a:latin typeface="Segoe Print" panose="02000600000000000000" pitchFamily="2" charset="0"/>
              <a:ea typeface="Segoe UI Black" panose="020B0A02040204020203" pitchFamily="34" charset="0"/>
            </a:endParaRPr>
          </a:p>
        </p:txBody>
      </p:sp>
      <p:pic>
        <p:nvPicPr>
          <p:cNvPr id="9" name="Espaço Reservado para Conteúdo 11">
            <a:extLst>
              <a:ext uri="{FF2B5EF4-FFF2-40B4-BE49-F238E27FC236}">
                <a16:creationId xmlns:a16="http://schemas.microsoft.com/office/drawing/2014/main" id="{BEC00707-2E47-47D4-B091-0036E823A82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36835" y="1174653"/>
            <a:ext cx="3183242" cy="4776733"/>
          </a:xfrm>
          <a:prstGeom prst="rect">
            <a:avLst/>
          </a:prstGeom>
        </p:spPr>
      </p:pic>
      <p:sp>
        <p:nvSpPr>
          <p:cNvPr id="12" name="CaixaDeTexto 11">
            <a:extLst>
              <a:ext uri="{FF2B5EF4-FFF2-40B4-BE49-F238E27FC236}">
                <a16:creationId xmlns:a16="http://schemas.microsoft.com/office/drawing/2014/main" id="{4F97FC91-F6A1-4C11-ADAF-6B83133C8BC3}"/>
              </a:ext>
            </a:extLst>
          </p:cNvPr>
          <p:cNvSpPr txBox="1"/>
          <p:nvPr/>
        </p:nvSpPr>
        <p:spPr>
          <a:xfrm rot="10800000" flipH="1" flipV="1">
            <a:off x="10296937" y="5911631"/>
            <a:ext cx="1802297" cy="215444"/>
          </a:xfrm>
          <a:prstGeom prst="rect">
            <a:avLst/>
          </a:prstGeom>
          <a:noFill/>
        </p:spPr>
        <p:txBody>
          <a:bodyPr wrap="square" rtlCol="0">
            <a:spAutoFit/>
          </a:bodyPr>
          <a:lstStyle/>
          <a:p>
            <a:pPr algn="just"/>
            <a:r>
              <a:rPr lang="pt-BR" sz="800" dirty="0"/>
              <a:t>Foto: </a:t>
            </a:r>
            <a:r>
              <a:rPr lang="pt-BR" sz="800" dirty="0" err="1"/>
              <a:t>Raoni</a:t>
            </a:r>
            <a:r>
              <a:rPr lang="pt-BR" sz="800" dirty="0"/>
              <a:t> Bezerra</a:t>
            </a:r>
          </a:p>
        </p:txBody>
      </p:sp>
    </p:spTree>
    <p:extLst>
      <p:ext uri="{BB962C8B-B14F-4D97-AF65-F5344CB8AC3E}">
        <p14:creationId xmlns:p14="http://schemas.microsoft.com/office/powerpoint/2010/main" val="4099974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
            <a:lum/>
          </a:blip>
          <a:srcRect/>
          <a:stretch>
            <a:fillRect l="-17000" r="-17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77EADB-AAEB-46F3-9B2F-91ED43500B65}"/>
              </a:ext>
            </a:extLst>
          </p:cNvPr>
          <p:cNvSpPr>
            <a:spLocks noGrp="1"/>
          </p:cNvSpPr>
          <p:nvPr>
            <p:ph type="title"/>
          </p:nvPr>
        </p:nvSpPr>
        <p:spPr>
          <a:xfrm>
            <a:off x="838200" y="365125"/>
            <a:ext cx="10515600" cy="471855"/>
          </a:xfrm>
        </p:spPr>
        <p:txBody>
          <a:bodyPr>
            <a:normAutofit fontScale="90000"/>
          </a:bodyPr>
          <a:lstStyle/>
          <a:p>
            <a:pPr algn="ctr"/>
            <a:br>
              <a:rPr lang="pt-BR" dirty="0">
                <a:latin typeface="Segoe Script" panose="030B0504020000000003" pitchFamily="66" charset="0"/>
              </a:rPr>
            </a:br>
            <a:r>
              <a:rPr lang="pt-BR" sz="3100" dirty="0">
                <a:latin typeface="Segoe Script" panose="030B0504020000000003" pitchFamily="66" charset="0"/>
              </a:rPr>
              <a:t>Mostra Nacional de Contadores de Histórias nas Terras cariri – 2020/2019 </a:t>
            </a:r>
            <a:br>
              <a:rPr lang="pt-BR" sz="4400" dirty="0">
                <a:latin typeface="Segoe Print" panose="02000600000000000000" pitchFamily="2" charset="0"/>
              </a:rPr>
            </a:br>
            <a:endParaRPr lang="pt-BR" dirty="0">
              <a:latin typeface="Script MT Bold" panose="03040602040607080904" pitchFamily="66" charset="0"/>
            </a:endParaRPr>
          </a:p>
        </p:txBody>
      </p:sp>
      <p:pic>
        <p:nvPicPr>
          <p:cNvPr id="5" name="Espaço Reservado para Conteúdo 4">
            <a:extLst>
              <a:ext uri="{FF2B5EF4-FFF2-40B4-BE49-F238E27FC236}">
                <a16:creationId xmlns:a16="http://schemas.microsoft.com/office/drawing/2014/main" id="{3E0B25B8-BD95-47F5-ADB0-55B4BFF6B74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p:blipFill>
        <p:spPr>
          <a:xfrm>
            <a:off x="5990624" y="2365673"/>
            <a:ext cx="2418420" cy="3142718"/>
          </a:xfrm>
        </p:spPr>
      </p:pic>
      <p:sp>
        <p:nvSpPr>
          <p:cNvPr id="6" name="Espaço Reservado para Conteúdo 5">
            <a:extLst>
              <a:ext uri="{FF2B5EF4-FFF2-40B4-BE49-F238E27FC236}">
                <a16:creationId xmlns:a16="http://schemas.microsoft.com/office/drawing/2014/main" id="{112CBBE4-FF93-4DCE-976C-A8F34D1CAE7F}"/>
              </a:ext>
            </a:extLst>
          </p:cNvPr>
          <p:cNvSpPr>
            <a:spLocks noGrp="1"/>
          </p:cNvSpPr>
          <p:nvPr>
            <p:ph sz="half" idx="2"/>
          </p:nvPr>
        </p:nvSpPr>
        <p:spPr>
          <a:xfrm>
            <a:off x="230994" y="1237389"/>
            <a:ext cx="5387928" cy="5441708"/>
          </a:xfrm>
        </p:spPr>
        <p:txBody>
          <a:bodyPr>
            <a:normAutofit/>
          </a:bodyPr>
          <a:lstStyle/>
          <a:p>
            <a:pPr marL="0" lvl="1" indent="0" algn="just">
              <a:lnSpc>
                <a:spcPct val="170000"/>
              </a:lnSpc>
              <a:spcBef>
                <a:spcPts val="0"/>
              </a:spcBef>
              <a:buNone/>
            </a:pPr>
            <a:r>
              <a:rPr lang="pt-BR" sz="1100" dirty="0">
                <a:latin typeface="Segoe Print" panose="02000600000000000000" pitchFamily="2" charset="0"/>
              </a:rPr>
              <a:t>A Mostra é um encontro organizado pelo Balaio de Histórias, Coletivo Camaradas e Narradores do Cariri com o intuito de reunir diferentes narrativas, promover encontro, encanto e fruição, além de ações formativas</a:t>
            </a:r>
          </a:p>
          <a:p>
            <a:pPr marL="457200" lvl="1" indent="0" algn="just">
              <a:lnSpc>
                <a:spcPct val="100000"/>
              </a:lnSpc>
              <a:buNone/>
            </a:pPr>
            <a:endParaRPr lang="pt-BR" sz="1100" dirty="0">
              <a:latin typeface="Segoe Print" panose="02000600000000000000" pitchFamily="2" charset="0"/>
            </a:endParaRPr>
          </a:p>
          <a:p>
            <a:pPr marL="457200" lvl="1" indent="0" algn="just">
              <a:lnSpc>
                <a:spcPct val="100000"/>
              </a:lnSpc>
              <a:buNone/>
            </a:pPr>
            <a:endParaRPr lang="pt-BR" sz="1100" dirty="0">
              <a:latin typeface="Segoe Print" panose="02000600000000000000" pitchFamily="2" charset="0"/>
            </a:endParaRPr>
          </a:p>
          <a:p>
            <a:pPr marL="457200" lvl="1" indent="0" algn="just">
              <a:lnSpc>
                <a:spcPct val="100000"/>
              </a:lnSpc>
              <a:buNone/>
            </a:pPr>
            <a:endParaRPr lang="pt-BR" sz="1100" dirty="0">
              <a:latin typeface="Segoe Print" panose="02000600000000000000" pitchFamily="2" charset="0"/>
            </a:endParaRPr>
          </a:p>
          <a:p>
            <a:pPr marL="457200" lvl="1" indent="0" algn="just">
              <a:lnSpc>
                <a:spcPct val="100000"/>
              </a:lnSpc>
              <a:buNone/>
            </a:pPr>
            <a:endParaRPr lang="pt-BR" sz="1100" dirty="0">
              <a:latin typeface="Segoe Print" panose="02000600000000000000" pitchFamily="2" charset="0"/>
            </a:endParaRPr>
          </a:p>
          <a:p>
            <a:pPr marL="457200" lvl="1" indent="0" algn="just">
              <a:lnSpc>
                <a:spcPct val="100000"/>
              </a:lnSpc>
              <a:buNone/>
            </a:pPr>
            <a:endParaRPr lang="pt-BR" sz="1100" dirty="0">
              <a:latin typeface="Segoe Print" panose="02000600000000000000" pitchFamily="2" charset="0"/>
            </a:endParaRPr>
          </a:p>
          <a:p>
            <a:pPr marL="457200" lvl="1" indent="0" algn="just">
              <a:lnSpc>
                <a:spcPct val="100000"/>
              </a:lnSpc>
              <a:buNone/>
            </a:pPr>
            <a:endParaRPr lang="pt-BR" sz="1100" dirty="0">
              <a:latin typeface="Segoe Print" panose="02000600000000000000" pitchFamily="2" charset="0"/>
            </a:endParaRPr>
          </a:p>
          <a:p>
            <a:pPr marL="457200" lvl="1" indent="0" algn="just">
              <a:lnSpc>
                <a:spcPct val="100000"/>
              </a:lnSpc>
              <a:buNone/>
            </a:pPr>
            <a:endParaRPr lang="pt-BR" sz="1100" dirty="0">
              <a:latin typeface="Segoe Print" panose="02000600000000000000" pitchFamily="2" charset="0"/>
            </a:endParaRPr>
          </a:p>
          <a:p>
            <a:pPr marL="457200" lvl="1" indent="0" algn="just">
              <a:lnSpc>
                <a:spcPct val="100000"/>
              </a:lnSpc>
              <a:buNone/>
            </a:pPr>
            <a:endParaRPr lang="pt-BR" sz="1100" dirty="0">
              <a:latin typeface="Segoe Print" panose="02000600000000000000" pitchFamily="2" charset="0"/>
            </a:endParaRPr>
          </a:p>
          <a:p>
            <a:pPr marL="457200" lvl="1" indent="0" algn="just">
              <a:lnSpc>
                <a:spcPct val="170000"/>
              </a:lnSpc>
              <a:buNone/>
            </a:pPr>
            <a:endParaRPr lang="pt-BR" sz="1100" dirty="0">
              <a:latin typeface="Segoe Print" panose="02000600000000000000" pitchFamily="2" charset="0"/>
            </a:endParaRPr>
          </a:p>
          <a:p>
            <a:pPr marL="0" lvl="1" indent="0" algn="just">
              <a:lnSpc>
                <a:spcPct val="170000"/>
              </a:lnSpc>
              <a:spcBef>
                <a:spcPts val="0"/>
              </a:spcBef>
              <a:buNone/>
            </a:pPr>
            <a:endParaRPr lang="pt-BR" sz="1100" dirty="0">
              <a:latin typeface="Segoe Print" panose="02000600000000000000" pitchFamily="2" charset="0"/>
            </a:endParaRPr>
          </a:p>
        </p:txBody>
      </p:sp>
      <p:sp>
        <p:nvSpPr>
          <p:cNvPr id="8" name="CaixaDeTexto 7">
            <a:extLst>
              <a:ext uri="{FF2B5EF4-FFF2-40B4-BE49-F238E27FC236}">
                <a16:creationId xmlns:a16="http://schemas.microsoft.com/office/drawing/2014/main" id="{E3CC5FE3-6729-4F25-851C-1FE2DF2099A3}"/>
              </a:ext>
            </a:extLst>
          </p:cNvPr>
          <p:cNvSpPr txBox="1"/>
          <p:nvPr/>
        </p:nvSpPr>
        <p:spPr>
          <a:xfrm>
            <a:off x="3680151" y="5091509"/>
            <a:ext cx="1687051" cy="200055"/>
          </a:xfrm>
          <a:prstGeom prst="rect">
            <a:avLst/>
          </a:prstGeom>
          <a:noFill/>
        </p:spPr>
        <p:txBody>
          <a:bodyPr wrap="square">
            <a:spAutoFit/>
          </a:bodyPr>
          <a:lstStyle/>
          <a:p>
            <a:pPr algn="just"/>
            <a:r>
              <a:rPr lang="pt-BR" sz="700" dirty="0"/>
              <a:t>Foto: Arquivo pessoal</a:t>
            </a:r>
          </a:p>
        </p:txBody>
      </p:sp>
      <p:pic>
        <p:nvPicPr>
          <p:cNvPr id="7" name="Espaço Reservado para Conteúdo 7">
            <a:extLst>
              <a:ext uri="{FF2B5EF4-FFF2-40B4-BE49-F238E27FC236}">
                <a16:creationId xmlns:a16="http://schemas.microsoft.com/office/drawing/2014/main" id="{55A903D5-01A5-4673-8D22-65939AD11F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8787349" y="2365673"/>
            <a:ext cx="2328277" cy="3142718"/>
          </a:xfrm>
          <a:prstGeom prst="rect">
            <a:avLst/>
          </a:prstGeom>
        </p:spPr>
      </p:pic>
      <p:pic>
        <p:nvPicPr>
          <p:cNvPr id="13" name="Imagem 12">
            <a:extLst>
              <a:ext uri="{FF2B5EF4-FFF2-40B4-BE49-F238E27FC236}">
                <a16:creationId xmlns:a16="http://schemas.microsoft.com/office/drawing/2014/main" id="{8DECB277-C4B8-42AE-83D0-EA6A487AA3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49357" y="2648654"/>
            <a:ext cx="4041913" cy="2449189"/>
          </a:xfrm>
          <a:prstGeom prst="rect">
            <a:avLst/>
          </a:prstGeom>
        </p:spPr>
      </p:pic>
    </p:spTree>
    <p:extLst>
      <p:ext uri="{BB962C8B-B14F-4D97-AF65-F5344CB8AC3E}">
        <p14:creationId xmlns:p14="http://schemas.microsoft.com/office/powerpoint/2010/main" val="1754967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l="-20000" r="-20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77EADB-AAEB-46F3-9B2F-91ED43500B65}"/>
              </a:ext>
            </a:extLst>
          </p:cNvPr>
          <p:cNvSpPr>
            <a:spLocks noGrp="1"/>
          </p:cNvSpPr>
          <p:nvPr>
            <p:ph type="title"/>
          </p:nvPr>
        </p:nvSpPr>
        <p:spPr>
          <a:xfrm>
            <a:off x="838200" y="20573"/>
            <a:ext cx="10515600" cy="1325563"/>
          </a:xfrm>
        </p:spPr>
        <p:txBody>
          <a:bodyPr>
            <a:normAutofit fontScale="90000"/>
          </a:bodyPr>
          <a:lstStyle/>
          <a:p>
            <a:pPr algn="ctr"/>
            <a:br>
              <a:rPr lang="pt-BR" dirty="0">
                <a:latin typeface="Script MT Bold" panose="03040602040607080904" pitchFamily="66" charset="0"/>
              </a:rPr>
            </a:br>
            <a:r>
              <a:rPr lang="pt-BR" sz="4000" dirty="0">
                <a:latin typeface="Segoe Script" panose="030B0504020000000003" pitchFamily="66" charset="0"/>
              </a:rPr>
              <a:t>Podcast  Bocado de Histórias –  </a:t>
            </a:r>
            <a:r>
              <a:rPr lang="pt-BR" sz="4000" dirty="0" err="1">
                <a:latin typeface="Segoe Script" panose="030B0504020000000003" pitchFamily="66" charset="0"/>
              </a:rPr>
              <a:t>Spotify</a:t>
            </a:r>
            <a:br>
              <a:rPr lang="pt-BR" sz="4400" dirty="0">
                <a:latin typeface="Segoe Print" panose="02000600000000000000" pitchFamily="2" charset="0"/>
              </a:rPr>
            </a:br>
            <a:endParaRPr lang="pt-BR" dirty="0">
              <a:latin typeface="Script MT Bold" panose="03040602040607080904" pitchFamily="66" charset="0"/>
            </a:endParaRPr>
          </a:p>
        </p:txBody>
      </p:sp>
      <p:sp>
        <p:nvSpPr>
          <p:cNvPr id="14" name="Espaço Reservado para Texto 13">
            <a:extLst>
              <a:ext uri="{FF2B5EF4-FFF2-40B4-BE49-F238E27FC236}">
                <a16:creationId xmlns:a16="http://schemas.microsoft.com/office/drawing/2014/main" id="{5F6EEF50-40ED-4F1F-AF52-8912101DACDF}"/>
              </a:ext>
            </a:extLst>
          </p:cNvPr>
          <p:cNvSpPr>
            <a:spLocks noGrp="1"/>
          </p:cNvSpPr>
          <p:nvPr>
            <p:ph type="body" idx="4294967295"/>
          </p:nvPr>
        </p:nvSpPr>
        <p:spPr>
          <a:xfrm>
            <a:off x="371968" y="2427137"/>
            <a:ext cx="3126606" cy="2698609"/>
          </a:xfrm>
        </p:spPr>
        <p:txBody>
          <a:bodyPr>
            <a:normAutofit fontScale="25000" lnSpcReduction="20000"/>
          </a:bodyPr>
          <a:lstStyle/>
          <a:p>
            <a:pPr marL="0" indent="0" algn="just">
              <a:lnSpc>
                <a:spcPct val="170000"/>
              </a:lnSpc>
              <a:spcBef>
                <a:spcPts val="0"/>
              </a:spcBef>
              <a:buNone/>
            </a:pPr>
            <a:r>
              <a:rPr lang="pt-BR" sz="4800" b="0" dirty="0">
                <a:latin typeface="Segoe Print" panose="02000600000000000000" pitchFamily="2" charset="0"/>
              </a:rPr>
              <a:t>A proposta é reunir narradores do Ceará que contam todo tipo de </a:t>
            </a:r>
            <a:r>
              <a:rPr lang="pt-BR" sz="4800" dirty="0">
                <a:latin typeface="Segoe Print" panose="02000600000000000000" pitchFamily="2" charset="0"/>
              </a:rPr>
              <a:t>história</a:t>
            </a:r>
            <a:r>
              <a:rPr lang="pt-BR" sz="4800" b="0" dirty="0">
                <a:latin typeface="Segoe Print" panose="02000600000000000000" pitchFamily="2" charset="0"/>
              </a:rPr>
              <a:t>s</a:t>
            </a:r>
            <a:r>
              <a:rPr lang="pt-BR" sz="4800" dirty="0">
                <a:latin typeface="Segoe Print" panose="02000600000000000000" pitchFamily="2" charset="0"/>
              </a:rPr>
              <a:t>.</a:t>
            </a:r>
            <a:endParaRPr lang="pt-BR" sz="4800" b="0" dirty="0">
              <a:latin typeface="Segoe Print" panose="02000600000000000000" pitchFamily="2" charset="0"/>
            </a:endParaRPr>
          </a:p>
          <a:p>
            <a:pPr marL="0" indent="0" algn="just">
              <a:lnSpc>
                <a:spcPct val="170000"/>
              </a:lnSpc>
              <a:spcBef>
                <a:spcPts val="0"/>
              </a:spcBef>
              <a:buNone/>
            </a:pPr>
            <a:r>
              <a:rPr lang="pt-BR" sz="4800" b="0" dirty="0">
                <a:latin typeface="Segoe Print" panose="02000600000000000000" pitchFamily="2" charset="0"/>
              </a:rPr>
              <a:t>No mês de setembro, edição especial nas Terras Cariri, histórias do Cariri contadas por narradores do Cariri.</a:t>
            </a:r>
          </a:p>
          <a:p>
            <a:pPr marL="0" indent="0" algn="just">
              <a:lnSpc>
                <a:spcPct val="170000"/>
              </a:lnSpc>
              <a:spcBef>
                <a:spcPts val="0"/>
              </a:spcBef>
              <a:buNone/>
            </a:pPr>
            <a:endParaRPr lang="pt-BR" sz="4400" b="0" dirty="0">
              <a:latin typeface="Segoe Print" panose="02000600000000000000" pitchFamily="2" charset="0"/>
            </a:endParaRPr>
          </a:p>
          <a:p>
            <a:pPr algn="just"/>
            <a:endParaRPr lang="pt-BR" sz="4000" b="0" dirty="0">
              <a:latin typeface="Segoe Print" panose="02000600000000000000" pitchFamily="2" charset="0"/>
            </a:endParaRPr>
          </a:p>
          <a:p>
            <a:pPr marL="0" indent="0" algn="ctr">
              <a:buNone/>
            </a:pPr>
            <a:r>
              <a:rPr lang="pt-BR" sz="3600" dirty="0"/>
              <a:t> </a:t>
            </a:r>
          </a:p>
        </p:txBody>
      </p:sp>
      <p:pic>
        <p:nvPicPr>
          <p:cNvPr id="5" name="Espaço Reservado para Conteúdo 4">
            <a:extLst>
              <a:ext uri="{FF2B5EF4-FFF2-40B4-BE49-F238E27FC236}">
                <a16:creationId xmlns:a16="http://schemas.microsoft.com/office/drawing/2014/main" id="{3E0B25B8-BD95-47F5-ADB0-55B4BFF6B743}"/>
              </a:ext>
            </a:extLst>
          </p:cNvPr>
          <p:cNvPicPr>
            <a:picLocks noGrp="1" noChangeAspect="1"/>
          </p:cNvPicPr>
          <p:nvPr>
            <p:ph sz="half" idx="4294967295"/>
          </p:nvPr>
        </p:nvPicPr>
        <p:blipFill>
          <a:blip r:embed="rId3">
            <a:extLst>
              <a:ext uri="{28A0092B-C50C-407E-A947-70E740481C1C}">
                <a14:useLocalDpi xmlns:a14="http://schemas.microsoft.com/office/drawing/2010/main" val="0"/>
              </a:ext>
            </a:extLst>
          </a:blip>
          <a:srcRect/>
          <a:stretch/>
        </p:blipFill>
        <p:spPr>
          <a:xfrm>
            <a:off x="4008878" y="1464102"/>
            <a:ext cx="3086658" cy="3954878"/>
          </a:xfrm>
        </p:spPr>
      </p:pic>
      <p:sp>
        <p:nvSpPr>
          <p:cNvPr id="15" name="Espaço Reservado para Texto 14">
            <a:extLst>
              <a:ext uri="{FF2B5EF4-FFF2-40B4-BE49-F238E27FC236}">
                <a16:creationId xmlns:a16="http://schemas.microsoft.com/office/drawing/2014/main" id="{F74B7AC4-0C31-43D0-A7BC-4A8B6260B6B9}"/>
              </a:ext>
            </a:extLst>
          </p:cNvPr>
          <p:cNvSpPr>
            <a:spLocks noGrp="1"/>
          </p:cNvSpPr>
          <p:nvPr>
            <p:ph type="body" sz="quarter" idx="4294967295"/>
          </p:nvPr>
        </p:nvSpPr>
        <p:spPr>
          <a:xfrm>
            <a:off x="3313038" y="5352720"/>
            <a:ext cx="4664765" cy="1262250"/>
          </a:xfrm>
        </p:spPr>
        <p:txBody>
          <a:bodyPr>
            <a:normAutofit/>
          </a:bodyPr>
          <a:lstStyle/>
          <a:p>
            <a:pPr marL="0" indent="0" algn="ctr">
              <a:lnSpc>
                <a:spcPct val="170000"/>
              </a:lnSpc>
              <a:spcBef>
                <a:spcPts val="0"/>
              </a:spcBef>
              <a:buNone/>
            </a:pPr>
            <a:endParaRPr lang="pt-BR" sz="1000" dirty="0">
              <a:latin typeface="Segoe Print" panose="02000600000000000000" pitchFamily="2" charset="0"/>
            </a:endParaRPr>
          </a:p>
          <a:p>
            <a:pPr marL="0" indent="0" algn="ctr">
              <a:lnSpc>
                <a:spcPct val="170000"/>
              </a:lnSpc>
              <a:spcBef>
                <a:spcPts val="0"/>
              </a:spcBef>
              <a:buNone/>
            </a:pPr>
            <a:r>
              <a:rPr lang="pt-BR" sz="1000" dirty="0">
                <a:latin typeface="Segoe Print" panose="02000600000000000000" pitchFamily="2" charset="0"/>
              </a:rPr>
              <a:t>Minha mãe é negra sim</a:t>
            </a:r>
          </a:p>
          <a:p>
            <a:pPr marL="0" indent="0" algn="ctr">
              <a:lnSpc>
                <a:spcPct val="170000"/>
              </a:lnSpc>
              <a:spcBef>
                <a:spcPts val="0"/>
              </a:spcBef>
              <a:buNone/>
            </a:pPr>
            <a:r>
              <a:rPr lang="pt-BR" sz="1000" dirty="0">
                <a:latin typeface="Segoe Print" panose="02000600000000000000" pitchFamily="2" charset="0"/>
              </a:rPr>
              <a:t>Patrícia Santana,. Ilustrações: , editora: </a:t>
            </a:r>
          </a:p>
        </p:txBody>
      </p:sp>
      <p:pic>
        <p:nvPicPr>
          <p:cNvPr id="7" name="Espaço Reservado para Conteúdo 3">
            <a:extLst>
              <a:ext uri="{FF2B5EF4-FFF2-40B4-BE49-F238E27FC236}">
                <a16:creationId xmlns:a16="http://schemas.microsoft.com/office/drawing/2014/main" id="{66B55B79-7555-4585-B9F7-1FFF40A86AF6}"/>
              </a:ext>
            </a:extLst>
          </p:cNvPr>
          <p:cNvPicPr>
            <a:picLocks noGrp="1" noChangeAspect="1"/>
          </p:cNvPicPr>
          <p:nvPr>
            <p:ph sz="quarter" idx="4294967295"/>
          </p:nvPr>
        </p:nvPicPr>
        <p:blipFill>
          <a:blip r:embed="rId4">
            <a:extLst>
              <a:ext uri="{28A0092B-C50C-407E-A947-70E740481C1C}">
                <a14:useLocalDpi xmlns:a14="http://schemas.microsoft.com/office/drawing/2010/main" val="0"/>
              </a:ext>
            </a:extLst>
          </a:blip>
          <a:srcRect/>
          <a:stretch/>
        </p:blipFill>
        <p:spPr>
          <a:xfrm>
            <a:off x="8241584" y="1484245"/>
            <a:ext cx="2934304" cy="3801528"/>
          </a:xfrm>
        </p:spPr>
      </p:pic>
      <p:sp>
        <p:nvSpPr>
          <p:cNvPr id="8" name="CaixaDeTexto 7">
            <a:extLst>
              <a:ext uri="{FF2B5EF4-FFF2-40B4-BE49-F238E27FC236}">
                <a16:creationId xmlns:a16="http://schemas.microsoft.com/office/drawing/2014/main" id="{E3CC5FE3-6729-4F25-851C-1FE2DF2099A3}"/>
              </a:ext>
            </a:extLst>
          </p:cNvPr>
          <p:cNvSpPr txBox="1"/>
          <p:nvPr/>
        </p:nvSpPr>
        <p:spPr>
          <a:xfrm>
            <a:off x="6119622" y="5392593"/>
            <a:ext cx="1330711" cy="200055"/>
          </a:xfrm>
          <a:prstGeom prst="rect">
            <a:avLst/>
          </a:prstGeom>
          <a:noFill/>
        </p:spPr>
        <p:txBody>
          <a:bodyPr wrap="square">
            <a:spAutoFit/>
          </a:bodyPr>
          <a:lstStyle/>
          <a:p>
            <a:pPr algn="just"/>
            <a:r>
              <a:rPr lang="pt-BR" sz="700" dirty="0"/>
              <a:t>Foto: </a:t>
            </a:r>
            <a:endParaRPr lang="pt-BR" sz="800" dirty="0"/>
          </a:p>
        </p:txBody>
      </p:sp>
      <p:sp>
        <p:nvSpPr>
          <p:cNvPr id="9" name="Espaço Reservado para Texto 10">
            <a:extLst>
              <a:ext uri="{FF2B5EF4-FFF2-40B4-BE49-F238E27FC236}">
                <a16:creationId xmlns:a16="http://schemas.microsoft.com/office/drawing/2014/main" id="{2A435CE7-2AFA-4379-9FBE-9DB96C398B53}"/>
              </a:ext>
            </a:extLst>
          </p:cNvPr>
          <p:cNvSpPr txBox="1">
            <a:spLocks/>
          </p:cNvSpPr>
          <p:nvPr/>
        </p:nvSpPr>
        <p:spPr>
          <a:xfrm>
            <a:off x="7858540" y="5550605"/>
            <a:ext cx="3879574" cy="129175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70000"/>
              </a:lnSpc>
              <a:spcBef>
                <a:spcPts val="0"/>
              </a:spcBef>
              <a:buNone/>
            </a:pPr>
            <a:r>
              <a:rPr lang="pt-BR" sz="1000" dirty="0">
                <a:latin typeface="Segoe Print" panose="02000600000000000000" pitchFamily="2" charset="0"/>
              </a:rPr>
              <a:t>A estranha morte do homem que vendeu a alma</a:t>
            </a:r>
          </a:p>
          <a:p>
            <a:pPr marL="0" indent="0" algn="ctr">
              <a:lnSpc>
                <a:spcPct val="170000"/>
              </a:lnSpc>
              <a:spcBef>
                <a:spcPts val="0"/>
              </a:spcBef>
              <a:buNone/>
            </a:pPr>
            <a:r>
              <a:rPr lang="pt-BR" sz="1000" dirty="0">
                <a:latin typeface="Segoe Print" panose="02000600000000000000" pitchFamily="2" charset="0"/>
              </a:rPr>
              <a:t>Flávio Morais, “Histórias que Ouvi Contar”</a:t>
            </a:r>
          </a:p>
        </p:txBody>
      </p:sp>
      <p:sp>
        <p:nvSpPr>
          <p:cNvPr id="10" name="CaixaDeTexto 9">
            <a:extLst>
              <a:ext uri="{FF2B5EF4-FFF2-40B4-BE49-F238E27FC236}">
                <a16:creationId xmlns:a16="http://schemas.microsoft.com/office/drawing/2014/main" id="{AACB55E4-836A-41F2-8670-26BD531AE911}"/>
              </a:ext>
            </a:extLst>
          </p:cNvPr>
          <p:cNvSpPr txBox="1"/>
          <p:nvPr/>
        </p:nvSpPr>
        <p:spPr>
          <a:xfrm>
            <a:off x="9943177" y="5313098"/>
            <a:ext cx="1884211" cy="200055"/>
          </a:xfrm>
          <a:prstGeom prst="rect">
            <a:avLst/>
          </a:prstGeom>
          <a:noFill/>
        </p:spPr>
        <p:txBody>
          <a:bodyPr wrap="square">
            <a:spAutoFit/>
          </a:bodyPr>
          <a:lstStyle/>
          <a:p>
            <a:pPr algn="just"/>
            <a:r>
              <a:rPr lang="pt-BR" sz="700" dirty="0"/>
              <a:t>Foto: </a:t>
            </a:r>
            <a:r>
              <a:rPr lang="pt-BR" sz="700" dirty="0" err="1"/>
              <a:t>Raoni</a:t>
            </a:r>
            <a:r>
              <a:rPr lang="pt-BR" sz="700" dirty="0"/>
              <a:t> Bezerra</a:t>
            </a:r>
            <a:endParaRPr lang="pt-BR" sz="800" dirty="0"/>
          </a:p>
        </p:txBody>
      </p:sp>
    </p:spTree>
    <p:extLst>
      <p:ext uri="{BB962C8B-B14F-4D97-AF65-F5344CB8AC3E}">
        <p14:creationId xmlns:p14="http://schemas.microsoft.com/office/powerpoint/2010/main" val="1732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l="-20000" r="-20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77EADB-AAEB-46F3-9B2F-91ED43500B65}"/>
              </a:ext>
            </a:extLst>
          </p:cNvPr>
          <p:cNvSpPr>
            <a:spLocks noGrp="1"/>
          </p:cNvSpPr>
          <p:nvPr>
            <p:ph type="title"/>
          </p:nvPr>
        </p:nvSpPr>
        <p:spPr>
          <a:xfrm>
            <a:off x="836612" y="248703"/>
            <a:ext cx="10515600" cy="857161"/>
          </a:xfrm>
        </p:spPr>
        <p:txBody>
          <a:bodyPr>
            <a:normAutofit fontScale="90000"/>
          </a:bodyPr>
          <a:lstStyle/>
          <a:p>
            <a:pPr algn="ctr"/>
            <a:br>
              <a:rPr lang="pt-BR" dirty="0">
                <a:latin typeface="Script MT Bold" panose="03040602040607080904" pitchFamily="66" charset="0"/>
              </a:rPr>
            </a:br>
            <a:r>
              <a:rPr lang="pt-BR" sz="4000" dirty="0">
                <a:latin typeface="Segoe Script" panose="030B0504020000000003" pitchFamily="66" charset="0"/>
              </a:rPr>
              <a:t>Ensaio Aberto </a:t>
            </a:r>
            <a:br>
              <a:rPr lang="pt-BR" sz="4000" dirty="0">
                <a:latin typeface="Segoe Script" panose="030B0504020000000003" pitchFamily="66" charset="0"/>
              </a:rPr>
            </a:br>
            <a:r>
              <a:rPr lang="pt-BR" sz="4000" dirty="0">
                <a:latin typeface="Segoe Script" panose="030B0504020000000003" pitchFamily="66" charset="0"/>
              </a:rPr>
              <a:t>Narrativas Orais</a:t>
            </a:r>
            <a:br>
              <a:rPr lang="pt-BR" sz="4000" dirty="0">
                <a:latin typeface="Segoe Print" panose="02000600000000000000" pitchFamily="2" charset="0"/>
              </a:rPr>
            </a:br>
            <a:endParaRPr lang="pt-BR" dirty="0">
              <a:latin typeface="Script MT Bold" panose="03040602040607080904" pitchFamily="66" charset="0"/>
            </a:endParaRPr>
          </a:p>
        </p:txBody>
      </p:sp>
      <p:sp>
        <p:nvSpPr>
          <p:cNvPr id="11" name="Espaço Reservado para Texto 10">
            <a:extLst>
              <a:ext uri="{FF2B5EF4-FFF2-40B4-BE49-F238E27FC236}">
                <a16:creationId xmlns:a16="http://schemas.microsoft.com/office/drawing/2014/main" id="{3025BFCF-888B-4E42-815B-4287F560CB49}"/>
              </a:ext>
            </a:extLst>
          </p:cNvPr>
          <p:cNvSpPr>
            <a:spLocks noGrp="1"/>
          </p:cNvSpPr>
          <p:nvPr>
            <p:ph type="body" sz="quarter" idx="3"/>
          </p:nvPr>
        </p:nvSpPr>
        <p:spPr>
          <a:xfrm>
            <a:off x="6566600" y="6311994"/>
            <a:ext cx="5255773" cy="288447"/>
          </a:xfrm>
        </p:spPr>
        <p:txBody>
          <a:bodyPr>
            <a:normAutofit fontScale="92500"/>
          </a:bodyPr>
          <a:lstStyle/>
          <a:p>
            <a:pPr algn="ctr"/>
            <a:r>
              <a:rPr lang="pt-BR" sz="1400" b="0" dirty="0">
                <a:latin typeface="Segoe Print" panose="02000600000000000000" pitchFamily="2" charset="0"/>
              </a:rPr>
              <a:t>Programação semanal pelo Instagram: @narradorescariri</a:t>
            </a:r>
          </a:p>
        </p:txBody>
      </p:sp>
      <p:pic>
        <p:nvPicPr>
          <p:cNvPr id="4" name="Espaço Reservado para Conteúdo 3">
            <a:extLst>
              <a:ext uri="{FF2B5EF4-FFF2-40B4-BE49-F238E27FC236}">
                <a16:creationId xmlns:a16="http://schemas.microsoft.com/office/drawing/2014/main" id="{1B4C7FD6-989E-4B0D-9263-BA150E3BB022}"/>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p:blipFill>
        <p:spPr>
          <a:xfrm>
            <a:off x="855290" y="2952114"/>
            <a:ext cx="1822171" cy="1777880"/>
          </a:xfrm>
        </p:spPr>
      </p:pic>
      <p:sp>
        <p:nvSpPr>
          <p:cNvPr id="6" name="Espaço Reservado para Conteúdo 5">
            <a:extLst>
              <a:ext uri="{FF2B5EF4-FFF2-40B4-BE49-F238E27FC236}">
                <a16:creationId xmlns:a16="http://schemas.microsoft.com/office/drawing/2014/main" id="{A459F778-1A23-44A7-9738-54677FAF1C79}"/>
              </a:ext>
            </a:extLst>
          </p:cNvPr>
          <p:cNvSpPr>
            <a:spLocks noGrp="1"/>
          </p:cNvSpPr>
          <p:nvPr>
            <p:ph sz="half" idx="2"/>
          </p:nvPr>
        </p:nvSpPr>
        <p:spPr>
          <a:xfrm>
            <a:off x="554285" y="1550634"/>
            <a:ext cx="4835318" cy="4905583"/>
          </a:xfrm>
        </p:spPr>
        <p:txBody>
          <a:bodyPr>
            <a:normAutofit fontScale="40000" lnSpcReduction="20000"/>
          </a:bodyPr>
          <a:lstStyle/>
          <a:p>
            <a:pPr marL="0" indent="0" algn="just">
              <a:lnSpc>
                <a:spcPct val="170000"/>
              </a:lnSpc>
              <a:spcBef>
                <a:spcPts val="0"/>
              </a:spcBef>
              <a:buNone/>
            </a:pPr>
            <a:r>
              <a:rPr lang="pt-BR" dirty="0">
                <a:latin typeface="Segoe Print" panose="02000600000000000000" pitchFamily="2" charset="0"/>
              </a:rPr>
              <a:t>O Ensaio Aberto de Narrativas Orais surgiu diante do cenário da pandemia da COVID-19 com o intuito de promover ensaios e partilhas virtuais de histórias, concebido por uma grupo de Narradores do Cariri, recém formados pela Escola de Narradores – Turma Cariri.</a:t>
            </a:r>
          </a:p>
          <a:p>
            <a:pPr marL="0" indent="0" algn="just">
              <a:lnSpc>
                <a:spcPct val="170000"/>
              </a:lnSpc>
              <a:spcBef>
                <a:spcPts val="0"/>
              </a:spcBef>
              <a:buNone/>
            </a:pPr>
            <a:endParaRPr lang="pt-BR" dirty="0">
              <a:latin typeface="Segoe Print" panose="02000600000000000000" pitchFamily="2" charset="0"/>
            </a:endParaRPr>
          </a:p>
          <a:p>
            <a:pPr marL="0" indent="0" algn="just">
              <a:lnSpc>
                <a:spcPct val="170000"/>
              </a:lnSpc>
              <a:spcBef>
                <a:spcPts val="0"/>
              </a:spcBef>
              <a:buNone/>
            </a:pPr>
            <a:endParaRPr lang="pt-BR" dirty="0">
              <a:latin typeface="Segoe Print" panose="02000600000000000000" pitchFamily="2" charset="0"/>
            </a:endParaRPr>
          </a:p>
          <a:p>
            <a:pPr marL="0" indent="0" algn="just">
              <a:lnSpc>
                <a:spcPct val="170000"/>
              </a:lnSpc>
              <a:spcBef>
                <a:spcPts val="0"/>
              </a:spcBef>
              <a:buNone/>
            </a:pPr>
            <a:endParaRPr lang="pt-BR" dirty="0">
              <a:latin typeface="Segoe Print" panose="02000600000000000000" pitchFamily="2" charset="0"/>
            </a:endParaRPr>
          </a:p>
          <a:p>
            <a:pPr marL="0" indent="0" algn="just">
              <a:lnSpc>
                <a:spcPct val="170000"/>
              </a:lnSpc>
              <a:spcBef>
                <a:spcPts val="0"/>
              </a:spcBef>
              <a:buNone/>
            </a:pPr>
            <a:endParaRPr lang="pt-BR" dirty="0">
              <a:latin typeface="Segoe Print" panose="02000600000000000000" pitchFamily="2" charset="0"/>
            </a:endParaRPr>
          </a:p>
          <a:p>
            <a:pPr marL="0" indent="0" algn="just">
              <a:lnSpc>
                <a:spcPct val="170000"/>
              </a:lnSpc>
              <a:spcBef>
                <a:spcPts val="0"/>
              </a:spcBef>
              <a:buNone/>
            </a:pPr>
            <a:endParaRPr lang="pt-BR" dirty="0">
              <a:latin typeface="Segoe Print" panose="02000600000000000000" pitchFamily="2" charset="0"/>
            </a:endParaRPr>
          </a:p>
          <a:p>
            <a:pPr marL="0" indent="0" algn="just">
              <a:lnSpc>
                <a:spcPct val="170000"/>
              </a:lnSpc>
              <a:spcBef>
                <a:spcPts val="0"/>
              </a:spcBef>
              <a:buNone/>
            </a:pPr>
            <a:endParaRPr lang="pt-BR" dirty="0">
              <a:latin typeface="Segoe Print" panose="02000600000000000000" pitchFamily="2" charset="0"/>
            </a:endParaRPr>
          </a:p>
          <a:p>
            <a:pPr marL="0" indent="0" algn="just">
              <a:lnSpc>
                <a:spcPct val="170000"/>
              </a:lnSpc>
              <a:spcBef>
                <a:spcPts val="0"/>
              </a:spcBef>
              <a:buNone/>
            </a:pPr>
            <a:endParaRPr lang="pt-BR" dirty="0">
              <a:latin typeface="Segoe Print" panose="02000600000000000000" pitchFamily="2" charset="0"/>
            </a:endParaRPr>
          </a:p>
          <a:p>
            <a:pPr marL="0" indent="0" algn="just">
              <a:lnSpc>
                <a:spcPct val="170000"/>
              </a:lnSpc>
              <a:spcBef>
                <a:spcPts val="0"/>
              </a:spcBef>
              <a:buNone/>
            </a:pPr>
            <a:endParaRPr lang="pt-BR" dirty="0">
              <a:latin typeface="Segoe Print" panose="02000600000000000000" pitchFamily="2" charset="0"/>
            </a:endParaRPr>
          </a:p>
          <a:p>
            <a:pPr marL="0" indent="0" algn="just">
              <a:lnSpc>
                <a:spcPct val="170000"/>
              </a:lnSpc>
              <a:spcBef>
                <a:spcPts val="0"/>
              </a:spcBef>
              <a:buNone/>
            </a:pPr>
            <a:r>
              <a:rPr lang="pt-BR" dirty="0">
                <a:latin typeface="Segoe Print" panose="02000600000000000000" pitchFamily="2" charset="0"/>
              </a:rPr>
              <a:t>Hoje nos reunimos com Narradores espalhados por todo território brasileiro e fora dele, para além mar. Com esta iniciativa buscamos contribuir na transmissão de cultura através da literatura oral, bem como divulgar e expandir o universo das narrativas orais e promover intercâmbio entre profissionais da área de forma colaborativa.</a:t>
            </a:r>
          </a:p>
        </p:txBody>
      </p:sp>
      <p:pic>
        <p:nvPicPr>
          <p:cNvPr id="5" name="Imagem 4">
            <a:extLst>
              <a:ext uri="{FF2B5EF4-FFF2-40B4-BE49-F238E27FC236}">
                <a16:creationId xmlns:a16="http://schemas.microsoft.com/office/drawing/2014/main" id="{DFA27907-CF2B-411E-8014-C7E8C301D7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2810" y="2937502"/>
            <a:ext cx="1792492" cy="1792492"/>
          </a:xfrm>
          <a:prstGeom prst="rect">
            <a:avLst/>
          </a:prstGeom>
        </p:spPr>
      </p:pic>
      <p:pic>
        <p:nvPicPr>
          <p:cNvPr id="7" name="Espaço Reservado para Conteúdo 4">
            <a:extLst>
              <a:ext uri="{FF2B5EF4-FFF2-40B4-BE49-F238E27FC236}">
                <a16:creationId xmlns:a16="http://schemas.microsoft.com/office/drawing/2014/main" id="{8F827D6C-B307-4861-B0EF-2980A764783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814298" y="1365088"/>
            <a:ext cx="2085435" cy="2301063"/>
          </a:xfrm>
          <a:prstGeom prst="rect">
            <a:avLst/>
          </a:prstGeom>
        </p:spPr>
      </p:pic>
      <p:pic>
        <p:nvPicPr>
          <p:cNvPr id="8" name="Espaço Reservado para Conteúdo 7">
            <a:extLst>
              <a:ext uri="{FF2B5EF4-FFF2-40B4-BE49-F238E27FC236}">
                <a16:creationId xmlns:a16="http://schemas.microsoft.com/office/drawing/2014/main" id="{DDE9BD4D-8660-4BEB-9D81-367D59321F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a:xfrm>
            <a:off x="9557412" y="1365087"/>
            <a:ext cx="1956047" cy="2301063"/>
          </a:xfrm>
          <a:prstGeom prst="rect">
            <a:avLst/>
          </a:prstGeom>
        </p:spPr>
      </p:pic>
      <p:pic>
        <p:nvPicPr>
          <p:cNvPr id="9" name="Espaço Reservado para Conteúdo 4">
            <a:extLst>
              <a:ext uri="{FF2B5EF4-FFF2-40B4-BE49-F238E27FC236}">
                <a16:creationId xmlns:a16="http://schemas.microsoft.com/office/drawing/2014/main" id="{ECEB26DC-6036-4185-AC1E-C6352C2AE6C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814298" y="3946757"/>
            <a:ext cx="2085435" cy="2096846"/>
          </a:xfrm>
          <a:prstGeom prst="rect">
            <a:avLst/>
          </a:prstGeom>
        </p:spPr>
      </p:pic>
      <p:pic>
        <p:nvPicPr>
          <p:cNvPr id="10" name="Espaço Reservado para Conteúdo 4">
            <a:extLst>
              <a:ext uri="{FF2B5EF4-FFF2-40B4-BE49-F238E27FC236}">
                <a16:creationId xmlns:a16="http://schemas.microsoft.com/office/drawing/2014/main" id="{AF2B4836-B984-4CC5-A44F-042C93175F53}"/>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9557412" y="3954113"/>
            <a:ext cx="1962319" cy="2089490"/>
          </a:xfrm>
          <a:prstGeom prst="rect">
            <a:avLst/>
          </a:prstGeom>
        </p:spPr>
      </p:pic>
    </p:spTree>
    <p:extLst>
      <p:ext uri="{BB962C8B-B14F-4D97-AF65-F5344CB8AC3E}">
        <p14:creationId xmlns:p14="http://schemas.microsoft.com/office/powerpoint/2010/main" val="1202523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
            <a:lum/>
          </a:blip>
          <a:srcRect/>
          <a:stretch>
            <a:fillRect l="-20000" r="-20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77EADB-AAEB-46F3-9B2F-91ED43500B65}"/>
              </a:ext>
            </a:extLst>
          </p:cNvPr>
          <p:cNvSpPr>
            <a:spLocks noGrp="1"/>
          </p:cNvSpPr>
          <p:nvPr>
            <p:ph type="title"/>
          </p:nvPr>
        </p:nvSpPr>
        <p:spPr>
          <a:xfrm>
            <a:off x="724694" y="101240"/>
            <a:ext cx="10733015" cy="1159524"/>
          </a:xfrm>
        </p:spPr>
        <p:txBody>
          <a:bodyPr>
            <a:normAutofit/>
          </a:bodyPr>
          <a:lstStyle/>
          <a:p>
            <a:pPr algn="ctr"/>
            <a:r>
              <a:rPr lang="pt-BR" dirty="0">
                <a:latin typeface="Segoe Script" panose="030B0504020000000003" pitchFamily="66" charset="0"/>
              </a:rPr>
              <a:t>Narrativas em eventos Online – Vídeos </a:t>
            </a:r>
            <a:br>
              <a:rPr lang="pt-BR" sz="4400" dirty="0">
                <a:latin typeface="Segoe Print" panose="02000600000000000000" pitchFamily="2" charset="0"/>
              </a:rPr>
            </a:br>
            <a:endParaRPr lang="pt-BR" dirty="0">
              <a:latin typeface="Script MT Bold" panose="03040602040607080904" pitchFamily="66" charset="0"/>
            </a:endParaRPr>
          </a:p>
        </p:txBody>
      </p:sp>
      <p:sp>
        <p:nvSpPr>
          <p:cNvPr id="15" name="Espaço Reservado para Texto 14">
            <a:extLst>
              <a:ext uri="{FF2B5EF4-FFF2-40B4-BE49-F238E27FC236}">
                <a16:creationId xmlns:a16="http://schemas.microsoft.com/office/drawing/2014/main" id="{F74B7AC4-0C31-43D0-A7BC-4A8B6260B6B9}"/>
              </a:ext>
            </a:extLst>
          </p:cNvPr>
          <p:cNvSpPr>
            <a:spLocks noGrp="1"/>
          </p:cNvSpPr>
          <p:nvPr>
            <p:ph type="body" sz="half" idx="2"/>
          </p:nvPr>
        </p:nvSpPr>
        <p:spPr>
          <a:xfrm>
            <a:off x="706978" y="4438443"/>
            <a:ext cx="3152381" cy="2289631"/>
          </a:xfrm>
        </p:spPr>
        <p:txBody>
          <a:bodyPr>
            <a:normAutofit/>
          </a:bodyPr>
          <a:lstStyle/>
          <a:p>
            <a:pPr algn="just">
              <a:lnSpc>
                <a:spcPct val="160000"/>
              </a:lnSpc>
              <a:spcBef>
                <a:spcPts val="0"/>
              </a:spcBef>
            </a:pPr>
            <a:r>
              <a:rPr lang="pt-BR" sz="1200" dirty="0">
                <a:latin typeface="Segoe Print" panose="02000600000000000000" pitchFamily="2" charset="0"/>
              </a:rPr>
              <a:t>No Quintal das Nossas Histórias, evento que reuniu vários contadores de histórias de diferentes lugares do Brasil e de outros países.</a:t>
            </a:r>
          </a:p>
          <a:p>
            <a:pPr algn="just">
              <a:lnSpc>
                <a:spcPct val="160000"/>
              </a:lnSpc>
              <a:spcBef>
                <a:spcPts val="0"/>
              </a:spcBef>
            </a:pPr>
            <a:r>
              <a:rPr lang="pt-BR" sz="1200" dirty="0">
                <a:latin typeface="Segoe Print" panose="02000600000000000000" pitchFamily="2" charset="0"/>
              </a:rPr>
              <a:t>“O cão e o Menino”, Flávio Morais</a:t>
            </a:r>
          </a:p>
        </p:txBody>
      </p:sp>
      <p:pic>
        <p:nvPicPr>
          <p:cNvPr id="10" name="Espaço Reservado para Conteúdo 3">
            <a:extLst>
              <a:ext uri="{FF2B5EF4-FFF2-40B4-BE49-F238E27FC236}">
                <a16:creationId xmlns:a16="http://schemas.microsoft.com/office/drawing/2014/main" id="{7F6EFE24-BDE8-4BBF-87D2-18283C386FB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28326" y="1121279"/>
            <a:ext cx="3110549" cy="3110549"/>
          </a:xfrm>
          <a:prstGeom prst="rect">
            <a:avLst/>
          </a:prstGeom>
        </p:spPr>
      </p:pic>
      <p:sp>
        <p:nvSpPr>
          <p:cNvPr id="11" name="Espaço Reservado para Texto 10">
            <a:extLst>
              <a:ext uri="{FF2B5EF4-FFF2-40B4-BE49-F238E27FC236}">
                <a16:creationId xmlns:a16="http://schemas.microsoft.com/office/drawing/2014/main" id="{E9CDD0EB-A0B0-411C-A2A9-FBE8AF847136}"/>
              </a:ext>
            </a:extLst>
          </p:cNvPr>
          <p:cNvSpPr txBox="1">
            <a:spLocks/>
          </p:cNvSpPr>
          <p:nvPr/>
        </p:nvSpPr>
        <p:spPr>
          <a:xfrm>
            <a:off x="4325631" y="4287990"/>
            <a:ext cx="3110549" cy="247301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None/>
            </a:pPr>
            <a:r>
              <a:rPr lang="pt-BR" sz="1200" dirty="0">
                <a:latin typeface="Segoe Print" panose="02000600000000000000" pitchFamily="2" charset="0"/>
              </a:rPr>
              <a:t>Rodada de Histórias dos Narradores Cariri na III Mostra do Brincar, promovida pelo Ponto de Cultura Coletivo Camaradas. Transmitido pelo </a:t>
            </a:r>
            <a:r>
              <a:rPr lang="pt-BR" sz="1200" dirty="0" err="1">
                <a:latin typeface="Segoe Print" panose="02000600000000000000" pitchFamily="2" charset="0"/>
              </a:rPr>
              <a:t>You</a:t>
            </a:r>
            <a:r>
              <a:rPr lang="pt-BR" sz="1200" dirty="0">
                <a:latin typeface="Segoe Print" panose="02000600000000000000" pitchFamily="2" charset="0"/>
              </a:rPr>
              <a:t> Tube e </a:t>
            </a:r>
            <a:r>
              <a:rPr lang="pt-BR" sz="1200" dirty="0" err="1">
                <a:latin typeface="Segoe Print" panose="02000600000000000000" pitchFamily="2" charset="0"/>
              </a:rPr>
              <a:t>facebook</a:t>
            </a:r>
            <a:r>
              <a:rPr lang="pt-BR" sz="1200" dirty="0">
                <a:latin typeface="Segoe Print" panose="02000600000000000000" pitchFamily="2" charset="0"/>
              </a:rPr>
              <a:t> da </a:t>
            </a:r>
            <a:r>
              <a:rPr lang="pt-BR" sz="1200" dirty="0" err="1">
                <a:latin typeface="Segoe Print" panose="02000600000000000000" pitchFamily="2" charset="0"/>
              </a:rPr>
              <a:t>Secult</a:t>
            </a:r>
            <a:r>
              <a:rPr lang="pt-BR" sz="1200" dirty="0">
                <a:latin typeface="Segoe Print" panose="02000600000000000000" pitchFamily="2" charset="0"/>
              </a:rPr>
              <a:t> Ceará, </a:t>
            </a:r>
            <a:r>
              <a:rPr lang="pt-BR" sz="1200" dirty="0" err="1">
                <a:latin typeface="Segoe Print" panose="02000600000000000000" pitchFamily="2" charset="0"/>
              </a:rPr>
              <a:t>Theatro</a:t>
            </a:r>
            <a:r>
              <a:rPr lang="pt-BR" sz="1200" dirty="0">
                <a:latin typeface="Segoe Print" panose="02000600000000000000" pitchFamily="2" charset="0"/>
              </a:rPr>
              <a:t> José de Alencar e Coletivo Camaradas.</a:t>
            </a:r>
          </a:p>
        </p:txBody>
      </p:sp>
      <p:pic>
        <p:nvPicPr>
          <p:cNvPr id="16" name="Espaço Reservado para Conteúdo 15">
            <a:extLst>
              <a:ext uri="{FF2B5EF4-FFF2-40B4-BE49-F238E27FC236}">
                <a16:creationId xmlns:a16="http://schemas.microsoft.com/office/drawing/2014/main" id="{F1CA450F-E7E8-4A32-A416-2D55D1B2F3F9}"/>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699102" y="1133488"/>
            <a:ext cx="3152382" cy="3152382"/>
          </a:xfrm>
        </p:spPr>
      </p:pic>
      <p:pic>
        <p:nvPicPr>
          <p:cNvPr id="4" name="Imagem 3">
            <a:extLst>
              <a:ext uri="{FF2B5EF4-FFF2-40B4-BE49-F238E27FC236}">
                <a16:creationId xmlns:a16="http://schemas.microsoft.com/office/drawing/2014/main" id="{6F2072BB-BEAC-416F-BC35-029D8DDBCC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87409" y="1046926"/>
            <a:ext cx="2382337" cy="3143703"/>
          </a:xfrm>
          <a:prstGeom prst="rect">
            <a:avLst/>
          </a:prstGeom>
        </p:spPr>
      </p:pic>
      <p:sp>
        <p:nvSpPr>
          <p:cNvPr id="5" name="CaixaDeTexto 4">
            <a:extLst>
              <a:ext uri="{FF2B5EF4-FFF2-40B4-BE49-F238E27FC236}">
                <a16:creationId xmlns:a16="http://schemas.microsoft.com/office/drawing/2014/main" id="{A3F92A5B-87FA-4F48-BAF6-0578B7457529}"/>
              </a:ext>
            </a:extLst>
          </p:cNvPr>
          <p:cNvSpPr txBox="1"/>
          <p:nvPr/>
        </p:nvSpPr>
        <p:spPr>
          <a:xfrm>
            <a:off x="8163339" y="4174432"/>
            <a:ext cx="3644347" cy="2279727"/>
          </a:xfrm>
          <a:prstGeom prst="rect">
            <a:avLst/>
          </a:prstGeom>
          <a:noFill/>
        </p:spPr>
        <p:txBody>
          <a:bodyPr wrap="square" rtlCol="0">
            <a:spAutoFit/>
          </a:bodyPr>
          <a:lstStyle/>
          <a:p>
            <a:pPr>
              <a:lnSpc>
                <a:spcPct val="150000"/>
              </a:lnSpc>
            </a:pPr>
            <a:r>
              <a:rPr lang="pt-BR" sz="1200" b="0" i="0" u="none" strike="noStrike" baseline="0" dirty="0">
                <a:solidFill>
                  <a:srgbClr val="000000"/>
                </a:solidFill>
                <a:latin typeface="Segoe Print" panose="02000600000000000000" pitchFamily="2" charset="0"/>
              </a:rPr>
              <a:t>Evento online 1“Historias para Cambiar El Mundo em </a:t>
            </a:r>
            <a:r>
              <a:rPr lang="pt-BR" sz="1200" b="0" i="0" u="none" strike="noStrike" baseline="0" dirty="0" err="1">
                <a:solidFill>
                  <a:srgbClr val="000000"/>
                </a:solidFill>
                <a:latin typeface="Segoe Print" panose="02000600000000000000" pitchFamily="2" charset="0"/>
              </a:rPr>
              <a:t>Red</a:t>
            </a:r>
            <a:r>
              <a:rPr lang="pt-BR" sz="1200" b="0" i="0" u="none" strike="noStrike" baseline="0" dirty="0">
                <a:solidFill>
                  <a:srgbClr val="000000"/>
                </a:solidFill>
                <a:latin typeface="Segoe Print" panose="02000600000000000000" pitchFamily="2" charset="0"/>
              </a:rPr>
              <a:t> - 2020”, promovido pela “RIC - Rede Internacional </a:t>
            </a:r>
            <a:r>
              <a:rPr lang="pt-BR" sz="1200" b="0" i="0" u="none" strike="noStrike" baseline="0" dirty="0" err="1">
                <a:solidFill>
                  <a:srgbClr val="000000"/>
                </a:solidFill>
                <a:latin typeface="Segoe Print" panose="02000600000000000000" pitchFamily="2" charset="0"/>
              </a:rPr>
              <a:t>Cuentacuentos</a:t>
            </a:r>
            <a:r>
              <a:rPr lang="pt-BR" sz="1200" b="0" i="0" u="none" strike="noStrike" baseline="0" dirty="0">
                <a:solidFill>
                  <a:srgbClr val="000000"/>
                </a:solidFill>
                <a:latin typeface="Segoe Print" panose="02000600000000000000" pitchFamily="2" charset="0"/>
              </a:rPr>
              <a:t>”, por meio da página do Facebook https://www.facebook.com/Historias-para-Cambiar-el-mundo-2020-109115317510355/. </a:t>
            </a:r>
            <a:endParaRPr lang="pt-BR" dirty="0">
              <a:latin typeface="Segoe Print" panose="02000600000000000000" pitchFamily="2" charset="0"/>
            </a:endParaRPr>
          </a:p>
          <a:p>
            <a:pPr>
              <a:lnSpc>
                <a:spcPct val="150000"/>
              </a:lnSpc>
            </a:pPr>
            <a:r>
              <a:rPr lang="pt-BR" sz="1200" dirty="0"/>
              <a:t>https://youtu.be/Y6SfZdhbQOM</a:t>
            </a:r>
          </a:p>
        </p:txBody>
      </p:sp>
    </p:spTree>
    <p:extLst>
      <p:ext uri="{BB962C8B-B14F-4D97-AF65-F5344CB8AC3E}">
        <p14:creationId xmlns:p14="http://schemas.microsoft.com/office/powerpoint/2010/main" val="705496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
            <a:lum/>
          </a:blip>
          <a:srcRect/>
          <a:stretch>
            <a:fillRect l="-20000" r="-20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77EADB-AAEB-46F3-9B2F-91ED43500B65}"/>
              </a:ext>
            </a:extLst>
          </p:cNvPr>
          <p:cNvSpPr>
            <a:spLocks noGrp="1"/>
          </p:cNvSpPr>
          <p:nvPr>
            <p:ph type="title"/>
          </p:nvPr>
        </p:nvSpPr>
        <p:spPr>
          <a:xfrm>
            <a:off x="724694" y="101240"/>
            <a:ext cx="10733015" cy="1159524"/>
          </a:xfrm>
        </p:spPr>
        <p:txBody>
          <a:bodyPr>
            <a:normAutofit/>
          </a:bodyPr>
          <a:lstStyle/>
          <a:p>
            <a:pPr algn="ctr"/>
            <a:r>
              <a:rPr lang="pt-BR" dirty="0">
                <a:latin typeface="Segoe Script" panose="030B0504020000000003" pitchFamily="66" charset="0"/>
              </a:rPr>
              <a:t>Narrativas em eventos Online – </a:t>
            </a:r>
            <a:r>
              <a:rPr lang="pt-BR" dirty="0" err="1">
                <a:latin typeface="Segoe Script" panose="030B0504020000000003" pitchFamily="66" charset="0"/>
              </a:rPr>
              <a:t>Lives</a:t>
            </a:r>
            <a:r>
              <a:rPr lang="pt-BR" dirty="0">
                <a:latin typeface="Segoe Script" panose="030B0504020000000003" pitchFamily="66" charset="0"/>
              </a:rPr>
              <a:t> </a:t>
            </a:r>
            <a:br>
              <a:rPr lang="pt-BR" sz="4400" dirty="0">
                <a:latin typeface="Segoe Print" panose="02000600000000000000" pitchFamily="2" charset="0"/>
              </a:rPr>
            </a:br>
            <a:endParaRPr lang="pt-BR" dirty="0">
              <a:latin typeface="Script MT Bold" panose="03040602040607080904" pitchFamily="66" charset="0"/>
            </a:endParaRPr>
          </a:p>
        </p:txBody>
      </p:sp>
      <p:sp>
        <p:nvSpPr>
          <p:cNvPr id="15" name="Espaço Reservado para Texto 14">
            <a:extLst>
              <a:ext uri="{FF2B5EF4-FFF2-40B4-BE49-F238E27FC236}">
                <a16:creationId xmlns:a16="http://schemas.microsoft.com/office/drawing/2014/main" id="{F74B7AC4-0C31-43D0-A7BC-4A8B6260B6B9}"/>
              </a:ext>
            </a:extLst>
          </p:cNvPr>
          <p:cNvSpPr>
            <a:spLocks noGrp="1"/>
          </p:cNvSpPr>
          <p:nvPr>
            <p:ph type="body" sz="half" idx="2"/>
          </p:nvPr>
        </p:nvSpPr>
        <p:spPr>
          <a:xfrm>
            <a:off x="191768" y="1947503"/>
            <a:ext cx="2225669" cy="3486305"/>
          </a:xfrm>
        </p:spPr>
        <p:txBody>
          <a:bodyPr>
            <a:normAutofit fontScale="55000" lnSpcReduction="20000"/>
          </a:bodyPr>
          <a:lstStyle/>
          <a:p>
            <a:pPr marL="0" lvl="1" indent="0" algn="just">
              <a:lnSpc>
                <a:spcPct val="170000"/>
              </a:lnSpc>
              <a:spcBef>
                <a:spcPts val="0"/>
              </a:spcBef>
              <a:buNone/>
            </a:pPr>
            <a:endParaRPr lang="pt-BR" dirty="0">
              <a:latin typeface="Segoe Script" panose="030B0504020000000003" pitchFamily="66" charset="0"/>
            </a:endParaRPr>
          </a:p>
          <a:p>
            <a:pPr marL="0" lvl="1" algn="just">
              <a:lnSpc>
                <a:spcPct val="170000"/>
              </a:lnSpc>
              <a:spcBef>
                <a:spcPts val="0"/>
              </a:spcBef>
            </a:pPr>
            <a:r>
              <a:rPr lang="pt-BR" sz="2300" dirty="0">
                <a:latin typeface="Segoe Print" panose="02000600000000000000" pitchFamily="2" charset="0"/>
              </a:rPr>
              <a:t>Narradores Cariri participam de forma especial com narrativas na Semana Nacional da Pessoa com Deficiência Intelectual e Múltipla 2020.</a:t>
            </a:r>
          </a:p>
          <a:p>
            <a:pPr marL="0" lvl="1" algn="just">
              <a:lnSpc>
                <a:spcPct val="170000"/>
              </a:lnSpc>
              <a:spcBef>
                <a:spcPts val="0"/>
              </a:spcBef>
            </a:pPr>
            <a:r>
              <a:rPr lang="pt-BR" sz="2300" dirty="0">
                <a:latin typeface="Segoe Print" panose="02000600000000000000" pitchFamily="2" charset="0"/>
              </a:rPr>
              <a:t>@apaejuazeirodonorte2018</a:t>
            </a:r>
          </a:p>
          <a:p>
            <a:pPr marL="0" lvl="1" algn="just">
              <a:lnSpc>
                <a:spcPct val="170000"/>
              </a:lnSpc>
              <a:spcBef>
                <a:spcPts val="0"/>
              </a:spcBef>
            </a:pPr>
            <a:endParaRPr lang="pt-BR" sz="2300" dirty="0">
              <a:latin typeface="Segoe Print" panose="02000600000000000000" pitchFamily="2" charset="0"/>
            </a:endParaRPr>
          </a:p>
          <a:p>
            <a:pPr marL="0" lvl="1" algn="just">
              <a:lnSpc>
                <a:spcPct val="170000"/>
              </a:lnSpc>
              <a:spcBef>
                <a:spcPts val="0"/>
              </a:spcBef>
            </a:pPr>
            <a:endParaRPr lang="pt-BR" sz="2400" dirty="0">
              <a:latin typeface="Segoe Print" panose="02000600000000000000" pitchFamily="2" charset="0"/>
            </a:endParaRPr>
          </a:p>
          <a:p>
            <a:pPr marL="0" lvl="1" algn="just">
              <a:lnSpc>
                <a:spcPct val="170000"/>
              </a:lnSpc>
              <a:spcBef>
                <a:spcPts val="0"/>
              </a:spcBef>
            </a:pPr>
            <a:endParaRPr lang="pt-BR" sz="2400" dirty="0">
              <a:latin typeface="Segoe Print" panose="02000600000000000000" pitchFamily="2" charset="0"/>
            </a:endParaRPr>
          </a:p>
          <a:p>
            <a:pPr marL="0" lvl="1" algn="just">
              <a:lnSpc>
                <a:spcPct val="170000"/>
              </a:lnSpc>
              <a:spcBef>
                <a:spcPts val="0"/>
              </a:spcBef>
            </a:pPr>
            <a:endParaRPr lang="pt-BR" sz="2400" dirty="0">
              <a:latin typeface="Segoe Print" panose="02000600000000000000" pitchFamily="2" charset="0"/>
            </a:endParaRPr>
          </a:p>
          <a:p>
            <a:pPr marL="0" lvl="1" algn="just">
              <a:lnSpc>
                <a:spcPct val="170000"/>
              </a:lnSpc>
              <a:spcBef>
                <a:spcPts val="0"/>
              </a:spcBef>
            </a:pPr>
            <a:endParaRPr lang="pt-BR" sz="2400" dirty="0">
              <a:latin typeface="Segoe Print" panose="02000600000000000000" pitchFamily="2" charset="0"/>
            </a:endParaRPr>
          </a:p>
          <a:p>
            <a:pPr marL="0" lvl="1" algn="just">
              <a:lnSpc>
                <a:spcPct val="170000"/>
              </a:lnSpc>
              <a:spcBef>
                <a:spcPts val="0"/>
              </a:spcBef>
            </a:pPr>
            <a:endParaRPr lang="pt-BR" sz="2300" dirty="0">
              <a:latin typeface="Segoe Print" panose="02000600000000000000" pitchFamily="2" charset="0"/>
            </a:endParaRPr>
          </a:p>
          <a:p>
            <a:pPr algn="just">
              <a:lnSpc>
                <a:spcPct val="170000"/>
              </a:lnSpc>
              <a:spcBef>
                <a:spcPts val="0"/>
              </a:spcBef>
            </a:pPr>
            <a:endParaRPr lang="pt-BR" sz="4000" dirty="0">
              <a:latin typeface="Segoe Print" panose="02000600000000000000" pitchFamily="2" charset="0"/>
            </a:endParaRPr>
          </a:p>
          <a:p>
            <a:pPr marL="0" lvl="1" algn="just">
              <a:lnSpc>
                <a:spcPct val="170000"/>
              </a:lnSpc>
              <a:spcBef>
                <a:spcPts val="0"/>
              </a:spcBef>
            </a:pPr>
            <a:endParaRPr lang="pt-BR" sz="2200" dirty="0">
              <a:latin typeface="Segoe Print" panose="02000600000000000000" pitchFamily="2" charset="0"/>
            </a:endParaRPr>
          </a:p>
        </p:txBody>
      </p:sp>
      <p:sp>
        <p:nvSpPr>
          <p:cNvPr id="11" name="Espaço Reservado para Texto 10">
            <a:extLst>
              <a:ext uri="{FF2B5EF4-FFF2-40B4-BE49-F238E27FC236}">
                <a16:creationId xmlns:a16="http://schemas.microsoft.com/office/drawing/2014/main" id="{E9CDD0EB-A0B0-411C-A2A9-FBE8AF847136}"/>
              </a:ext>
            </a:extLst>
          </p:cNvPr>
          <p:cNvSpPr txBox="1">
            <a:spLocks/>
          </p:cNvSpPr>
          <p:nvPr/>
        </p:nvSpPr>
        <p:spPr>
          <a:xfrm>
            <a:off x="7921103" y="3579812"/>
            <a:ext cx="3409956" cy="26642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just">
              <a:lnSpc>
                <a:spcPct val="170000"/>
              </a:lnSpc>
              <a:spcBef>
                <a:spcPts val="0"/>
              </a:spcBef>
              <a:buNone/>
            </a:pPr>
            <a:endParaRPr lang="pt-BR" sz="1200" dirty="0">
              <a:latin typeface="Segoe Print" panose="02000600000000000000" pitchFamily="2" charset="0"/>
            </a:endParaRPr>
          </a:p>
        </p:txBody>
      </p:sp>
      <p:pic>
        <p:nvPicPr>
          <p:cNvPr id="16" name="Espaço Reservado para Conteúdo 7">
            <a:extLst>
              <a:ext uri="{FF2B5EF4-FFF2-40B4-BE49-F238E27FC236}">
                <a16:creationId xmlns:a16="http://schemas.microsoft.com/office/drawing/2014/main" id="{944E7362-0480-48F6-9E35-5E5BEDBA82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a:xfrm>
            <a:off x="2591067" y="1728482"/>
            <a:ext cx="2824620" cy="3337795"/>
          </a:xfrm>
          <a:prstGeom prst="rect">
            <a:avLst/>
          </a:prstGeom>
        </p:spPr>
      </p:pic>
      <p:pic>
        <p:nvPicPr>
          <p:cNvPr id="20" name="Espaço Reservado para Conteúdo 7">
            <a:extLst>
              <a:ext uri="{FF2B5EF4-FFF2-40B4-BE49-F238E27FC236}">
                <a16:creationId xmlns:a16="http://schemas.microsoft.com/office/drawing/2014/main" id="{F5B663FA-F43B-4CB5-B8A5-461475CEB0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a:xfrm>
            <a:off x="5693147" y="1880827"/>
            <a:ext cx="2961012" cy="3642643"/>
          </a:xfrm>
          <a:prstGeom prst="rect">
            <a:avLst/>
          </a:prstGeom>
        </p:spPr>
      </p:pic>
      <p:sp>
        <p:nvSpPr>
          <p:cNvPr id="5" name="CaixaDeTexto 4">
            <a:extLst>
              <a:ext uri="{FF2B5EF4-FFF2-40B4-BE49-F238E27FC236}">
                <a16:creationId xmlns:a16="http://schemas.microsoft.com/office/drawing/2014/main" id="{25CE813A-BE1C-4C42-81D5-FC7203B7EB4B}"/>
              </a:ext>
            </a:extLst>
          </p:cNvPr>
          <p:cNvSpPr txBox="1"/>
          <p:nvPr/>
        </p:nvSpPr>
        <p:spPr>
          <a:xfrm>
            <a:off x="9835978" y="1446119"/>
            <a:ext cx="2205460" cy="4547399"/>
          </a:xfrm>
          <a:prstGeom prst="rect">
            <a:avLst/>
          </a:prstGeom>
          <a:noFill/>
        </p:spPr>
        <p:txBody>
          <a:bodyPr wrap="square" rtlCol="0">
            <a:spAutoFit/>
          </a:bodyPr>
          <a:lstStyle/>
          <a:p>
            <a:pPr algn="just">
              <a:lnSpc>
                <a:spcPct val="150000"/>
              </a:lnSpc>
              <a:spcBef>
                <a:spcPts val="0"/>
              </a:spcBef>
            </a:pPr>
            <a:r>
              <a:rPr lang="pt-BR" sz="1400" dirty="0">
                <a:latin typeface="Segoe Print" panose="02000600000000000000" pitchFamily="2" charset="0"/>
              </a:rPr>
              <a:t>Na programação da Semana do Livro Infantil promovida pelo Sesc Ceará na Programação #tudoemcasafecomercio</a:t>
            </a:r>
            <a:endParaRPr lang="pt-BR" sz="1800" dirty="0">
              <a:latin typeface="Segoe Print" panose="02000600000000000000" pitchFamily="2" charset="0"/>
            </a:endParaRPr>
          </a:p>
          <a:p>
            <a:pPr algn="just">
              <a:lnSpc>
                <a:spcPct val="150000"/>
              </a:lnSpc>
              <a:spcBef>
                <a:spcPts val="0"/>
              </a:spcBef>
            </a:pPr>
            <a:r>
              <a:rPr lang="pt-BR" sz="1200" dirty="0">
                <a:latin typeface="Segoe Print" panose="02000600000000000000" pitchFamily="2" charset="0"/>
              </a:rPr>
              <a:t>19/04 – Narração de história</a:t>
            </a:r>
          </a:p>
          <a:p>
            <a:pPr algn="just">
              <a:lnSpc>
                <a:spcPct val="150000"/>
              </a:lnSpc>
              <a:spcBef>
                <a:spcPts val="0"/>
              </a:spcBef>
            </a:pPr>
            <a:r>
              <a:rPr lang="pt-BR" sz="1200" dirty="0">
                <a:latin typeface="Segoe Print" panose="02000600000000000000" pitchFamily="2" charset="0"/>
              </a:rPr>
              <a:t>16;30 – “A pressa” reuniu contos com temas de solidariedade, trabalho coletivo e afeto. Representando a Escola de Narradores Cariri.</a:t>
            </a:r>
            <a:endParaRPr lang="pt-BR" sz="1800" dirty="0">
              <a:latin typeface="Segoe Print" panose="02000600000000000000" pitchFamily="2" charset="0"/>
            </a:endParaRPr>
          </a:p>
        </p:txBody>
      </p:sp>
      <p:pic>
        <p:nvPicPr>
          <p:cNvPr id="17" name="Espaço Reservado para Conteúdo 7">
            <a:extLst>
              <a:ext uri="{FF2B5EF4-FFF2-40B4-BE49-F238E27FC236}">
                <a16:creationId xmlns:a16="http://schemas.microsoft.com/office/drawing/2014/main" id="{1F170975-7ABD-416C-BF7B-1F04D8F64C27}"/>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p:blipFill>
        <p:spPr>
          <a:xfrm>
            <a:off x="7184046" y="2420288"/>
            <a:ext cx="2590517" cy="2590517"/>
          </a:xfrm>
        </p:spPr>
      </p:pic>
    </p:spTree>
    <p:extLst>
      <p:ext uri="{BB962C8B-B14F-4D97-AF65-F5344CB8AC3E}">
        <p14:creationId xmlns:p14="http://schemas.microsoft.com/office/powerpoint/2010/main" val="2209305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
            <a:lum/>
          </a:blip>
          <a:srcRect/>
          <a:stretch>
            <a:fillRect l="-20000" r="-20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77EADB-AAEB-46F3-9B2F-91ED43500B65}"/>
              </a:ext>
            </a:extLst>
          </p:cNvPr>
          <p:cNvSpPr>
            <a:spLocks noGrp="1"/>
          </p:cNvSpPr>
          <p:nvPr>
            <p:ph type="title"/>
          </p:nvPr>
        </p:nvSpPr>
        <p:spPr>
          <a:xfrm>
            <a:off x="838200" y="365125"/>
            <a:ext cx="10515600" cy="471855"/>
          </a:xfrm>
        </p:spPr>
        <p:txBody>
          <a:bodyPr>
            <a:normAutofit fontScale="90000"/>
          </a:bodyPr>
          <a:lstStyle/>
          <a:p>
            <a:pPr algn="ctr"/>
            <a:br>
              <a:rPr lang="pt-BR" dirty="0">
                <a:latin typeface="Segoe Script" panose="030B0504020000000003" pitchFamily="66" charset="0"/>
              </a:rPr>
            </a:br>
            <a:br>
              <a:rPr lang="pt-BR" dirty="0">
                <a:latin typeface="Segoe Script" panose="030B0504020000000003" pitchFamily="66" charset="0"/>
              </a:rPr>
            </a:br>
            <a:r>
              <a:rPr lang="pt-BR" sz="3200" dirty="0">
                <a:latin typeface="Segoe Script" panose="030B0504020000000003" pitchFamily="66" charset="0"/>
              </a:rPr>
              <a:t>Sessão de contos </a:t>
            </a:r>
            <a:br>
              <a:rPr lang="pt-BR" sz="3200" dirty="0">
                <a:latin typeface="Segoe Script" panose="030B0504020000000003" pitchFamily="66" charset="0"/>
              </a:rPr>
            </a:br>
            <a:br>
              <a:rPr lang="pt-BR" sz="4400" dirty="0">
                <a:latin typeface="Segoe Print" panose="02000600000000000000" pitchFamily="2" charset="0"/>
              </a:rPr>
            </a:br>
            <a:endParaRPr lang="pt-BR" dirty="0">
              <a:latin typeface="Script MT Bold" panose="03040602040607080904" pitchFamily="66" charset="0"/>
            </a:endParaRPr>
          </a:p>
        </p:txBody>
      </p:sp>
      <p:sp>
        <p:nvSpPr>
          <p:cNvPr id="6" name="Espaço Reservado para Conteúdo 5">
            <a:extLst>
              <a:ext uri="{FF2B5EF4-FFF2-40B4-BE49-F238E27FC236}">
                <a16:creationId xmlns:a16="http://schemas.microsoft.com/office/drawing/2014/main" id="{112CBBE4-FF93-4DCE-976C-A8F34D1CAE7F}"/>
              </a:ext>
            </a:extLst>
          </p:cNvPr>
          <p:cNvSpPr>
            <a:spLocks noGrp="1"/>
          </p:cNvSpPr>
          <p:nvPr>
            <p:ph sz="half" idx="2"/>
          </p:nvPr>
        </p:nvSpPr>
        <p:spPr>
          <a:xfrm>
            <a:off x="259114" y="925662"/>
            <a:ext cx="4646522" cy="1066183"/>
          </a:xfrm>
        </p:spPr>
        <p:txBody>
          <a:bodyPr>
            <a:normAutofit fontScale="25000" lnSpcReduction="20000"/>
          </a:bodyPr>
          <a:lstStyle/>
          <a:p>
            <a:pPr marL="0" lvl="1" indent="0" algn="just">
              <a:lnSpc>
                <a:spcPct val="170000"/>
              </a:lnSpc>
              <a:spcBef>
                <a:spcPts val="0"/>
              </a:spcBef>
              <a:buNone/>
            </a:pPr>
            <a:r>
              <a:rPr lang="pt-BR" sz="3600" dirty="0">
                <a:latin typeface="Segoe Print" panose="02000600000000000000" pitchFamily="2" charset="0"/>
              </a:rPr>
              <a:t>Programação Cultural do mês de março de 2020 do Centro  Cultural Banco do Nordeste Cariri</a:t>
            </a:r>
          </a:p>
          <a:p>
            <a:pPr marL="0" lvl="1" indent="0" algn="just">
              <a:lnSpc>
                <a:spcPct val="170000"/>
              </a:lnSpc>
              <a:spcBef>
                <a:spcPts val="0"/>
              </a:spcBef>
              <a:buNone/>
            </a:pPr>
            <a:r>
              <a:rPr lang="pt-BR" sz="3600" dirty="0">
                <a:latin typeface="Segoe Print" panose="02000600000000000000" pitchFamily="2" charset="0"/>
              </a:rPr>
              <a:t>Criança e Arte – Contação de Histórias</a:t>
            </a:r>
          </a:p>
          <a:p>
            <a:pPr marL="0" lvl="1" indent="0" algn="just">
              <a:lnSpc>
                <a:spcPct val="170000"/>
              </a:lnSpc>
              <a:spcBef>
                <a:spcPts val="0"/>
              </a:spcBef>
              <a:buNone/>
            </a:pPr>
            <a:r>
              <a:rPr lang="pt-BR" sz="3600" dirty="0">
                <a:latin typeface="Segoe Print" panose="02000600000000000000" pitchFamily="2" charset="0"/>
              </a:rPr>
              <a:t>Dia: 07, sábado,  às 14h</a:t>
            </a:r>
          </a:p>
          <a:p>
            <a:pPr marL="0" lvl="1" indent="0" algn="just">
              <a:lnSpc>
                <a:spcPct val="170000"/>
              </a:lnSpc>
              <a:spcBef>
                <a:spcPts val="0"/>
              </a:spcBef>
              <a:buNone/>
            </a:pPr>
            <a:r>
              <a:rPr lang="pt-BR" sz="3600" dirty="0">
                <a:latin typeface="Segoe Print" panose="02000600000000000000" pitchFamily="2" charset="0"/>
              </a:rPr>
              <a:t>Local: Biblioteca do CCBNB Cariri</a:t>
            </a:r>
          </a:p>
          <a:p>
            <a:pPr marL="0" lvl="1" indent="0" algn="just">
              <a:lnSpc>
                <a:spcPct val="170000"/>
              </a:lnSpc>
              <a:spcBef>
                <a:spcPts val="0"/>
              </a:spcBef>
              <a:buNone/>
            </a:pPr>
            <a:endParaRPr lang="pt-BR" sz="2500" dirty="0">
              <a:latin typeface="Segoe Print" panose="02000600000000000000" pitchFamily="2" charset="0"/>
            </a:endParaRPr>
          </a:p>
          <a:p>
            <a:pPr marL="0" lvl="1" indent="0" algn="just">
              <a:lnSpc>
                <a:spcPct val="170000"/>
              </a:lnSpc>
              <a:spcBef>
                <a:spcPts val="0"/>
              </a:spcBef>
              <a:buNone/>
            </a:pPr>
            <a:endParaRPr lang="pt-BR" sz="2500" dirty="0">
              <a:latin typeface="Segoe Print" panose="02000600000000000000" pitchFamily="2" charset="0"/>
            </a:endParaRPr>
          </a:p>
          <a:p>
            <a:pPr marL="0" lvl="1" indent="0" algn="just">
              <a:lnSpc>
                <a:spcPct val="170000"/>
              </a:lnSpc>
              <a:spcBef>
                <a:spcPts val="0"/>
              </a:spcBef>
              <a:buNone/>
            </a:pPr>
            <a:endParaRPr lang="pt-BR" sz="2500" dirty="0">
              <a:latin typeface="Segoe Print" panose="02000600000000000000" pitchFamily="2" charset="0"/>
            </a:endParaRPr>
          </a:p>
          <a:p>
            <a:pPr marL="0" lvl="1" indent="0" algn="just">
              <a:lnSpc>
                <a:spcPct val="170000"/>
              </a:lnSpc>
              <a:spcBef>
                <a:spcPts val="0"/>
              </a:spcBef>
              <a:buNone/>
            </a:pPr>
            <a:endParaRPr lang="pt-BR" sz="2500" dirty="0">
              <a:latin typeface="Segoe Print" panose="02000600000000000000" pitchFamily="2" charset="0"/>
            </a:endParaRPr>
          </a:p>
          <a:p>
            <a:pPr marL="0" lvl="1" indent="0" algn="just">
              <a:lnSpc>
                <a:spcPct val="170000"/>
              </a:lnSpc>
              <a:spcBef>
                <a:spcPts val="0"/>
              </a:spcBef>
              <a:buNone/>
            </a:pPr>
            <a:endParaRPr lang="pt-BR" sz="2500" dirty="0">
              <a:latin typeface="Segoe Print" panose="02000600000000000000" pitchFamily="2" charset="0"/>
            </a:endParaRPr>
          </a:p>
          <a:p>
            <a:pPr marL="0" lvl="1" indent="0" algn="just">
              <a:lnSpc>
                <a:spcPct val="170000"/>
              </a:lnSpc>
              <a:spcBef>
                <a:spcPts val="0"/>
              </a:spcBef>
              <a:buNone/>
            </a:pPr>
            <a:endParaRPr lang="pt-BR" sz="2500" dirty="0">
              <a:latin typeface="Segoe Print" panose="02000600000000000000" pitchFamily="2" charset="0"/>
            </a:endParaRPr>
          </a:p>
          <a:p>
            <a:pPr marL="0" lvl="1" indent="0" algn="just">
              <a:lnSpc>
                <a:spcPct val="170000"/>
              </a:lnSpc>
              <a:spcBef>
                <a:spcPts val="0"/>
              </a:spcBef>
              <a:buNone/>
            </a:pPr>
            <a:endParaRPr lang="pt-BR" sz="2500" dirty="0">
              <a:latin typeface="Segoe Print" panose="02000600000000000000" pitchFamily="2" charset="0"/>
            </a:endParaRPr>
          </a:p>
          <a:p>
            <a:pPr marL="0" lvl="1" indent="0" algn="just">
              <a:lnSpc>
                <a:spcPct val="170000"/>
              </a:lnSpc>
              <a:spcBef>
                <a:spcPts val="0"/>
              </a:spcBef>
              <a:buNone/>
            </a:pPr>
            <a:endParaRPr lang="pt-BR" sz="2500" dirty="0">
              <a:latin typeface="Segoe Print" panose="02000600000000000000" pitchFamily="2" charset="0"/>
            </a:endParaRPr>
          </a:p>
          <a:p>
            <a:pPr marL="0" lvl="1" indent="0" algn="just">
              <a:lnSpc>
                <a:spcPct val="170000"/>
              </a:lnSpc>
              <a:spcBef>
                <a:spcPts val="0"/>
              </a:spcBef>
              <a:buNone/>
            </a:pPr>
            <a:endParaRPr lang="pt-BR" sz="2500" dirty="0">
              <a:latin typeface="Segoe Print" panose="02000600000000000000" pitchFamily="2" charset="0"/>
            </a:endParaRPr>
          </a:p>
          <a:p>
            <a:pPr marL="0" lvl="1" indent="0" algn="just">
              <a:lnSpc>
                <a:spcPct val="170000"/>
              </a:lnSpc>
              <a:spcBef>
                <a:spcPts val="0"/>
              </a:spcBef>
              <a:buNone/>
            </a:pPr>
            <a:endParaRPr lang="pt-BR" sz="2500" dirty="0">
              <a:latin typeface="Segoe Print" panose="02000600000000000000" pitchFamily="2" charset="0"/>
            </a:endParaRPr>
          </a:p>
          <a:p>
            <a:pPr marL="0" lvl="1" indent="0" algn="just">
              <a:lnSpc>
                <a:spcPct val="170000"/>
              </a:lnSpc>
              <a:spcBef>
                <a:spcPts val="0"/>
              </a:spcBef>
              <a:buNone/>
            </a:pPr>
            <a:endParaRPr lang="pt-BR" sz="2500" dirty="0">
              <a:latin typeface="Segoe Print" panose="02000600000000000000" pitchFamily="2" charset="0"/>
            </a:endParaRPr>
          </a:p>
          <a:p>
            <a:pPr marL="0" lvl="1" indent="0" algn="just">
              <a:lnSpc>
                <a:spcPct val="170000"/>
              </a:lnSpc>
              <a:spcBef>
                <a:spcPts val="0"/>
              </a:spcBef>
              <a:buNone/>
            </a:pPr>
            <a:endParaRPr lang="pt-BR" sz="2500" dirty="0">
              <a:latin typeface="Segoe Print" panose="02000600000000000000" pitchFamily="2" charset="0"/>
            </a:endParaRPr>
          </a:p>
          <a:p>
            <a:pPr marL="0" lvl="1" indent="0" algn="just">
              <a:lnSpc>
                <a:spcPct val="170000"/>
              </a:lnSpc>
              <a:spcBef>
                <a:spcPts val="0"/>
              </a:spcBef>
              <a:buNone/>
            </a:pPr>
            <a:endParaRPr lang="pt-BR" sz="2500" dirty="0">
              <a:latin typeface="Segoe Print" panose="02000600000000000000" pitchFamily="2" charset="0"/>
            </a:endParaRPr>
          </a:p>
          <a:p>
            <a:pPr marL="0" lvl="1" indent="0" algn="just">
              <a:lnSpc>
                <a:spcPct val="170000"/>
              </a:lnSpc>
              <a:spcBef>
                <a:spcPts val="0"/>
              </a:spcBef>
              <a:buNone/>
            </a:pPr>
            <a:endParaRPr lang="pt-BR" sz="2500" dirty="0">
              <a:latin typeface="Segoe Print" panose="02000600000000000000" pitchFamily="2" charset="0"/>
            </a:endParaRPr>
          </a:p>
          <a:p>
            <a:pPr marL="0" lvl="1" indent="0" algn="just">
              <a:lnSpc>
                <a:spcPct val="170000"/>
              </a:lnSpc>
              <a:spcBef>
                <a:spcPts val="0"/>
              </a:spcBef>
              <a:buNone/>
            </a:pPr>
            <a:endParaRPr lang="pt-BR" sz="2500" dirty="0">
              <a:latin typeface="Segoe Print" panose="02000600000000000000" pitchFamily="2" charset="0"/>
            </a:endParaRPr>
          </a:p>
          <a:p>
            <a:pPr marL="0" lvl="1" indent="0" algn="just">
              <a:lnSpc>
                <a:spcPct val="170000"/>
              </a:lnSpc>
              <a:spcBef>
                <a:spcPts val="0"/>
              </a:spcBef>
              <a:buNone/>
            </a:pPr>
            <a:endParaRPr lang="pt-BR" sz="2500" dirty="0">
              <a:latin typeface="Segoe Print" panose="02000600000000000000" pitchFamily="2" charset="0"/>
            </a:endParaRPr>
          </a:p>
          <a:p>
            <a:pPr marL="0" lvl="1" indent="0" algn="just">
              <a:lnSpc>
                <a:spcPct val="170000"/>
              </a:lnSpc>
              <a:spcBef>
                <a:spcPts val="0"/>
              </a:spcBef>
              <a:buNone/>
            </a:pPr>
            <a:endParaRPr lang="pt-BR" sz="2500" dirty="0">
              <a:latin typeface="Segoe Print" panose="02000600000000000000" pitchFamily="2" charset="0"/>
            </a:endParaRPr>
          </a:p>
          <a:p>
            <a:pPr marL="0" lvl="1" indent="0" algn="just">
              <a:lnSpc>
                <a:spcPct val="170000"/>
              </a:lnSpc>
              <a:spcBef>
                <a:spcPts val="0"/>
              </a:spcBef>
              <a:buNone/>
            </a:pPr>
            <a:endParaRPr lang="pt-BR" sz="2500" dirty="0">
              <a:latin typeface="Segoe Print" panose="02000600000000000000" pitchFamily="2" charset="0"/>
            </a:endParaRPr>
          </a:p>
          <a:p>
            <a:pPr marL="0" lvl="1" indent="0" algn="just">
              <a:lnSpc>
                <a:spcPct val="170000"/>
              </a:lnSpc>
              <a:spcBef>
                <a:spcPts val="0"/>
              </a:spcBef>
              <a:buNone/>
            </a:pPr>
            <a:endParaRPr lang="pt-BR" sz="2500" dirty="0">
              <a:latin typeface="Segoe Print" panose="02000600000000000000" pitchFamily="2" charset="0"/>
            </a:endParaRPr>
          </a:p>
          <a:p>
            <a:pPr marL="0" lvl="1" indent="0" algn="just">
              <a:lnSpc>
                <a:spcPct val="170000"/>
              </a:lnSpc>
              <a:spcBef>
                <a:spcPts val="0"/>
              </a:spcBef>
              <a:buNone/>
            </a:pPr>
            <a:endParaRPr lang="pt-BR" sz="2500" dirty="0">
              <a:latin typeface="Segoe Print" panose="02000600000000000000" pitchFamily="2" charset="0"/>
            </a:endParaRPr>
          </a:p>
          <a:p>
            <a:pPr marL="0" lvl="1" indent="0" algn="just">
              <a:lnSpc>
                <a:spcPct val="170000"/>
              </a:lnSpc>
              <a:spcBef>
                <a:spcPts val="0"/>
              </a:spcBef>
              <a:buNone/>
            </a:pPr>
            <a:endParaRPr lang="pt-BR" sz="2500" dirty="0">
              <a:latin typeface="Segoe Print" panose="02000600000000000000" pitchFamily="2" charset="0"/>
            </a:endParaRPr>
          </a:p>
          <a:p>
            <a:pPr marL="0" lvl="1" indent="0" algn="just">
              <a:lnSpc>
                <a:spcPct val="170000"/>
              </a:lnSpc>
              <a:spcBef>
                <a:spcPts val="0"/>
              </a:spcBef>
              <a:buNone/>
            </a:pPr>
            <a:endParaRPr lang="pt-BR" sz="2800" dirty="0">
              <a:latin typeface="Segoe Print" panose="02000600000000000000" pitchFamily="2" charset="0"/>
            </a:endParaRPr>
          </a:p>
          <a:p>
            <a:pPr marL="457200" lvl="1" indent="0" algn="just">
              <a:lnSpc>
                <a:spcPct val="100000"/>
              </a:lnSpc>
              <a:buNone/>
            </a:pPr>
            <a:r>
              <a:rPr lang="pt-BR" dirty="0">
                <a:latin typeface="Segoe Print" panose="02000600000000000000" pitchFamily="2" charset="0"/>
              </a:rPr>
              <a:t>.</a:t>
            </a:r>
          </a:p>
          <a:p>
            <a:pPr marL="457200" lvl="1" indent="0" algn="just">
              <a:lnSpc>
                <a:spcPct val="100000"/>
              </a:lnSpc>
              <a:buNone/>
            </a:pPr>
            <a:endParaRPr lang="pt-BR" dirty="0">
              <a:latin typeface="Segoe Print" panose="02000600000000000000" pitchFamily="2" charset="0"/>
            </a:endParaRPr>
          </a:p>
          <a:p>
            <a:pPr marL="457200" lvl="1" indent="0" algn="just">
              <a:lnSpc>
                <a:spcPct val="100000"/>
              </a:lnSpc>
              <a:buNone/>
            </a:pPr>
            <a:endParaRPr lang="pt-BR" dirty="0">
              <a:latin typeface="Segoe Print" panose="02000600000000000000" pitchFamily="2" charset="0"/>
            </a:endParaRPr>
          </a:p>
          <a:p>
            <a:pPr marL="457200" lvl="1" indent="0" algn="just">
              <a:lnSpc>
                <a:spcPct val="100000"/>
              </a:lnSpc>
              <a:buNone/>
            </a:pPr>
            <a:endParaRPr lang="pt-BR" dirty="0">
              <a:latin typeface="Segoe Print" panose="02000600000000000000" pitchFamily="2" charset="0"/>
            </a:endParaRPr>
          </a:p>
          <a:p>
            <a:pPr marL="457200" lvl="1" indent="0" algn="just">
              <a:lnSpc>
                <a:spcPct val="100000"/>
              </a:lnSpc>
              <a:buNone/>
            </a:pPr>
            <a:endParaRPr lang="pt-BR" dirty="0">
              <a:latin typeface="Segoe Print" panose="02000600000000000000" pitchFamily="2" charset="0"/>
            </a:endParaRPr>
          </a:p>
          <a:p>
            <a:pPr marL="457200" lvl="1" indent="0" algn="just">
              <a:lnSpc>
                <a:spcPct val="100000"/>
              </a:lnSpc>
              <a:buNone/>
            </a:pPr>
            <a:endParaRPr lang="pt-BR" dirty="0">
              <a:latin typeface="Segoe Print" panose="02000600000000000000" pitchFamily="2" charset="0"/>
            </a:endParaRPr>
          </a:p>
          <a:p>
            <a:pPr marL="457200" lvl="1" indent="0" algn="just">
              <a:lnSpc>
                <a:spcPct val="170000"/>
              </a:lnSpc>
              <a:buNone/>
            </a:pPr>
            <a:endParaRPr lang="pt-BR" dirty="0">
              <a:latin typeface="Segoe Print" panose="02000600000000000000" pitchFamily="2" charset="0"/>
            </a:endParaRPr>
          </a:p>
          <a:p>
            <a:pPr marL="457200" lvl="1" indent="0" algn="just">
              <a:lnSpc>
                <a:spcPct val="170000"/>
              </a:lnSpc>
              <a:buNone/>
            </a:pPr>
            <a:endParaRPr lang="pt-BR" dirty="0">
              <a:latin typeface="Segoe Print" panose="02000600000000000000" pitchFamily="2" charset="0"/>
            </a:endParaRPr>
          </a:p>
          <a:p>
            <a:pPr marL="457200" lvl="1" indent="0" algn="just">
              <a:lnSpc>
                <a:spcPct val="170000"/>
              </a:lnSpc>
              <a:buNone/>
            </a:pPr>
            <a:endParaRPr lang="pt-BR" dirty="0">
              <a:latin typeface="Segoe Print" panose="02000600000000000000" pitchFamily="2" charset="0"/>
            </a:endParaRPr>
          </a:p>
          <a:p>
            <a:pPr marL="457200" lvl="1" indent="0" algn="just">
              <a:lnSpc>
                <a:spcPct val="170000"/>
              </a:lnSpc>
              <a:buNone/>
            </a:pPr>
            <a:endParaRPr lang="pt-BR" dirty="0">
              <a:latin typeface="Segoe Print" panose="02000600000000000000" pitchFamily="2" charset="0"/>
            </a:endParaRPr>
          </a:p>
        </p:txBody>
      </p:sp>
      <p:sp>
        <p:nvSpPr>
          <p:cNvPr id="8" name="CaixaDeTexto 7">
            <a:extLst>
              <a:ext uri="{FF2B5EF4-FFF2-40B4-BE49-F238E27FC236}">
                <a16:creationId xmlns:a16="http://schemas.microsoft.com/office/drawing/2014/main" id="{E3CC5FE3-6729-4F25-851C-1FE2DF2099A3}"/>
              </a:ext>
            </a:extLst>
          </p:cNvPr>
          <p:cNvSpPr txBox="1"/>
          <p:nvPr/>
        </p:nvSpPr>
        <p:spPr>
          <a:xfrm>
            <a:off x="8263403" y="3481420"/>
            <a:ext cx="1687051" cy="200055"/>
          </a:xfrm>
          <a:prstGeom prst="rect">
            <a:avLst/>
          </a:prstGeom>
          <a:noFill/>
        </p:spPr>
        <p:txBody>
          <a:bodyPr wrap="square">
            <a:spAutoFit/>
          </a:bodyPr>
          <a:lstStyle/>
          <a:p>
            <a:pPr algn="just"/>
            <a:r>
              <a:rPr lang="pt-BR" sz="700" dirty="0"/>
              <a:t>Foto: Arquivo pessoal</a:t>
            </a:r>
          </a:p>
        </p:txBody>
      </p:sp>
      <p:pic>
        <p:nvPicPr>
          <p:cNvPr id="24" name="Espaço Reservado para Conteúdo 7">
            <a:extLst>
              <a:ext uri="{FF2B5EF4-FFF2-40B4-BE49-F238E27FC236}">
                <a16:creationId xmlns:a16="http://schemas.microsoft.com/office/drawing/2014/main" id="{40DC184C-2941-4C61-A73A-DCDC4EF91AE6}"/>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p:blipFill>
        <p:spPr>
          <a:xfrm>
            <a:off x="1161535" y="2080528"/>
            <a:ext cx="2496065" cy="3484149"/>
          </a:xfrm>
          <a:prstGeom prst="rect">
            <a:avLst/>
          </a:prstGeom>
        </p:spPr>
      </p:pic>
      <p:pic>
        <p:nvPicPr>
          <p:cNvPr id="25" name="Espaço Reservado para Conteúdo 5">
            <a:extLst>
              <a:ext uri="{FF2B5EF4-FFF2-40B4-BE49-F238E27FC236}">
                <a16:creationId xmlns:a16="http://schemas.microsoft.com/office/drawing/2014/main" id="{BE045007-06A1-4098-BF66-A0475398B4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a:xfrm>
            <a:off x="6752347" y="991041"/>
            <a:ext cx="2502864" cy="2502864"/>
          </a:xfrm>
          <a:prstGeom prst="rect">
            <a:avLst/>
          </a:prstGeom>
        </p:spPr>
      </p:pic>
      <p:sp>
        <p:nvSpPr>
          <p:cNvPr id="12" name="CaixaDeTexto 11">
            <a:extLst>
              <a:ext uri="{FF2B5EF4-FFF2-40B4-BE49-F238E27FC236}">
                <a16:creationId xmlns:a16="http://schemas.microsoft.com/office/drawing/2014/main" id="{AB9A0087-C765-4952-8C8B-2589E20228EC}"/>
              </a:ext>
            </a:extLst>
          </p:cNvPr>
          <p:cNvSpPr txBox="1"/>
          <p:nvPr/>
        </p:nvSpPr>
        <p:spPr>
          <a:xfrm>
            <a:off x="9551906" y="1068614"/>
            <a:ext cx="1801894" cy="2292166"/>
          </a:xfrm>
          <a:prstGeom prst="rect">
            <a:avLst/>
          </a:prstGeom>
          <a:noFill/>
        </p:spPr>
        <p:txBody>
          <a:bodyPr wrap="square" rtlCol="0">
            <a:spAutoFit/>
          </a:bodyPr>
          <a:lstStyle/>
          <a:p>
            <a:pPr marL="0" lvl="1" indent="0" algn="just">
              <a:lnSpc>
                <a:spcPct val="170000"/>
              </a:lnSpc>
              <a:spcBef>
                <a:spcPts val="0"/>
              </a:spcBef>
              <a:buNone/>
            </a:pPr>
            <a:r>
              <a:rPr lang="pt-BR" sz="1050" dirty="0">
                <a:latin typeface="Segoe Print" panose="02000600000000000000" pitchFamily="2" charset="0"/>
              </a:rPr>
              <a:t>Histórias na escola. – “O livro que queria ser brinquedo”, de Sandra </a:t>
            </a:r>
            <a:r>
              <a:rPr lang="pt-BR" sz="1050" dirty="0" err="1">
                <a:latin typeface="Segoe Print" panose="02000600000000000000" pitchFamily="2" charset="0"/>
              </a:rPr>
              <a:t>Aymone</a:t>
            </a:r>
            <a:r>
              <a:rPr lang="pt-BR" sz="1050" dirty="0">
                <a:latin typeface="Segoe Print" panose="02000600000000000000" pitchFamily="2" charset="0"/>
              </a:rPr>
              <a:t>. </a:t>
            </a:r>
          </a:p>
          <a:p>
            <a:pPr marL="0" lvl="1" indent="0" algn="just">
              <a:lnSpc>
                <a:spcPct val="170000"/>
              </a:lnSpc>
              <a:spcBef>
                <a:spcPts val="0"/>
              </a:spcBef>
              <a:buNone/>
            </a:pPr>
            <a:r>
              <a:rPr lang="pt-BR" sz="1050" dirty="0">
                <a:latin typeface="Segoe Print" panose="02000600000000000000" pitchFamily="2" charset="0"/>
              </a:rPr>
              <a:t>Apresentação na Escola Municipal de Juazeiro do Norte.</a:t>
            </a:r>
          </a:p>
          <a:p>
            <a:endParaRPr lang="pt-BR" dirty="0"/>
          </a:p>
        </p:txBody>
      </p:sp>
      <p:sp>
        <p:nvSpPr>
          <p:cNvPr id="28" name="CaixaDeTexto 27">
            <a:extLst>
              <a:ext uri="{FF2B5EF4-FFF2-40B4-BE49-F238E27FC236}">
                <a16:creationId xmlns:a16="http://schemas.microsoft.com/office/drawing/2014/main" id="{BE309111-37CD-428B-A6B8-FF8DDAEC1D37}"/>
              </a:ext>
            </a:extLst>
          </p:cNvPr>
          <p:cNvSpPr txBox="1"/>
          <p:nvPr/>
        </p:nvSpPr>
        <p:spPr>
          <a:xfrm>
            <a:off x="2371856" y="5529630"/>
            <a:ext cx="1687051" cy="200055"/>
          </a:xfrm>
          <a:prstGeom prst="rect">
            <a:avLst/>
          </a:prstGeom>
          <a:noFill/>
        </p:spPr>
        <p:txBody>
          <a:bodyPr wrap="square">
            <a:spAutoFit/>
          </a:bodyPr>
          <a:lstStyle/>
          <a:p>
            <a:pPr algn="just"/>
            <a:r>
              <a:rPr lang="pt-BR" sz="700" dirty="0"/>
              <a:t>Foto: </a:t>
            </a:r>
          </a:p>
        </p:txBody>
      </p:sp>
      <p:pic>
        <p:nvPicPr>
          <p:cNvPr id="4" name="Imagem 3">
            <a:extLst>
              <a:ext uri="{FF2B5EF4-FFF2-40B4-BE49-F238E27FC236}">
                <a16:creationId xmlns:a16="http://schemas.microsoft.com/office/drawing/2014/main" id="{1894F19E-6852-4EA9-A62C-C73B5CE27B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3865947"/>
            <a:ext cx="3483704" cy="2612778"/>
          </a:xfrm>
          <a:prstGeom prst="rect">
            <a:avLst/>
          </a:prstGeom>
        </p:spPr>
      </p:pic>
      <p:sp>
        <p:nvSpPr>
          <p:cNvPr id="14" name="CaixaDeTexto 13">
            <a:extLst>
              <a:ext uri="{FF2B5EF4-FFF2-40B4-BE49-F238E27FC236}">
                <a16:creationId xmlns:a16="http://schemas.microsoft.com/office/drawing/2014/main" id="{29D7A3AA-4962-4277-9822-39DE10437EC5}"/>
              </a:ext>
            </a:extLst>
          </p:cNvPr>
          <p:cNvSpPr txBox="1"/>
          <p:nvPr/>
        </p:nvSpPr>
        <p:spPr>
          <a:xfrm>
            <a:off x="9820144" y="4686100"/>
            <a:ext cx="1801894" cy="888128"/>
          </a:xfrm>
          <a:prstGeom prst="rect">
            <a:avLst/>
          </a:prstGeom>
          <a:noFill/>
        </p:spPr>
        <p:txBody>
          <a:bodyPr wrap="square" rtlCol="0">
            <a:spAutoFit/>
          </a:bodyPr>
          <a:lstStyle/>
          <a:p>
            <a:pPr marL="0" lvl="1" indent="0" algn="just">
              <a:lnSpc>
                <a:spcPct val="170000"/>
              </a:lnSpc>
              <a:spcBef>
                <a:spcPts val="0"/>
              </a:spcBef>
              <a:buNone/>
            </a:pPr>
            <a:r>
              <a:rPr lang="pt-BR" sz="1050" dirty="0">
                <a:latin typeface="Segoe Print" panose="02000600000000000000" pitchFamily="2" charset="0"/>
              </a:rPr>
              <a:t>Histórias na praça - Festival Lula livre  </a:t>
            </a:r>
          </a:p>
          <a:p>
            <a:pPr marL="0" lvl="1" indent="0" algn="just">
              <a:lnSpc>
                <a:spcPct val="170000"/>
              </a:lnSpc>
              <a:spcBef>
                <a:spcPts val="0"/>
              </a:spcBef>
              <a:buNone/>
            </a:pPr>
            <a:r>
              <a:rPr lang="pt-BR" sz="1050" dirty="0">
                <a:latin typeface="Segoe Print" panose="02000600000000000000" pitchFamily="2" charset="0"/>
              </a:rPr>
              <a:t>“Só um minutinho”</a:t>
            </a:r>
            <a:endParaRPr lang="pt-BR" dirty="0"/>
          </a:p>
        </p:txBody>
      </p:sp>
      <p:sp>
        <p:nvSpPr>
          <p:cNvPr id="15" name="CaixaDeTexto 14">
            <a:extLst>
              <a:ext uri="{FF2B5EF4-FFF2-40B4-BE49-F238E27FC236}">
                <a16:creationId xmlns:a16="http://schemas.microsoft.com/office/drawing/2014/main" id="{C2FE6D65-6825-4AA2-A944-E7E83AEDF41D}"/>
              </a:ext>
            </a:extLst>
          </p:cNvPr>
          <p:cNvSpPr txBox="1"/>
          <p:nvPr/>
        </p:nvSpPr>
        <p:spPr>
          <a:xfrm>
            <a:off x="8299367" y="6463142"/>
            <a:ext cx="1687051" cy="200055"/>
          </a:xfrm>
          <a:prstGeom prst="rect">
            <a:avLst/>
          </a:prstGeom>
          <a:noFill/>
        </p:spPr>
        <p:txBody>
          <a:bodyPr wrap="square">
            <a:spAutoFit/>
          </a:bodyPr>
          <a:lstStyle/>
          <a:p>
            <a:pPr algn="just"/>
            <a:r>
              <a:rPr lang="pt-BR" sz="700" dirty="0"/>
              <a:t>Foto: Arquivo pessoal</a:t>
            </a:r>
          </a:p>
        </p:txBody>
      </p:sp>
      <p:sp>
        <p:nvSpPr>
          <p:cNvPr id="5" name="CaixaDeTexto 4">
            <a:extLst>
              <a:ext uri="{FF2B5EF4-FFF2-40B4-BE49-F238E27FC236}">
                <a16:creationId xmlns:a16="http://schemas.microsoft.com/office/drawing/2014/main" id="{8458DE36-3E03-4046-A5CA-C10B2F439CD6}"/>
              </a:ext>
            </a:extLst>
          </p:cNvPr>
          <p:cNvSpPr txBox="1"/>
          <p:nvPr/>
        </p:nvSpPr>
        <p:spPr>
          <a:xfrm>
            <a:off x="271468" y="5655543"/>
            <a:ext cx="4646523" cy="1154162"/>
          </a:xfrm>
          <a:prstGeom prst="rect">
            <a:avLst/>
          </a:prstGeom>
          <a:noFill/>
        </p:spPr>
        <p:txBody>
          <a:bodyPr wrap="square" rtlCol="0">
            <a:spAutoFit/>
          </a:bodyPr>
          <a:lstStyle/>
          <a:p>
            <a:pPr marL="0" lvl="1" indent="0">
              <a:lnSpc>
                <a:spcPct val="170000"/>
              </a:lnSpc>
              <a:spcBef>
                <a:spcPts val="0"/>
              </a:spcBef>
              <a:buNone/>
            </a:pPr>
            <a:r>
              <a:rPr lang="pt-BR" sz="1000" dirty="0">
                <a:latin typeface="Segoe Print" panose="02000600000000000000" pitchFamily="2" charset="0"/>
              </a:rPr>
              <a:t>“Vida e histórias”</a:t>
            </a:r>
          </a:p>
          <a:p>
            <a:pPr marL="0" lvl="1" indent="0">
              <a:lnSpc>
                <a:spcPct val="170000"/>
              </a:lnSpc>
              <a:spcBef>
                <a:spcPts val="0"/>
              </a:spcBef>
              <a:buNone/>
            </a:pPr>
            <a:r>
              <a:rPr lang="pt-BR" sz="1000" dirty="0">
                <a:latin typeface="Segoe Print" panose="02000600000000000000" pitchFamily="2" charset="0"/>
              </a:rPr>
              <a:t>Reúne um conjunto de história que trata sobre alegria, esperança, perseverança, com um toque de humor.</a:t>
            </a:r>
          </a:p>
          <a:p>
            <a:endParaRPr lang="pt-BR" dirty="0"/>
          </a:p>
        </p:txBody>
      </p:sp>
    </p:spTree>
    <p:extLst>
      <p:ext uri="{BB962C8B-B14F-4D97-AF65-F5344CB8AC3E}">
        <p14:creationId xmlns:p14="http://schemas.microsoft.com/office/powerpoint/2010/main" val="3458543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
            <a:lum/>
          </a:blip>
          <a:srcRect/>
          <a:stretch>
            <a:fillRect l="-20000" r="-20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77EADB-AAEB-46F3-9B2F-91ED43500B65}"/>
              </a:ext>
            </a:extLst>
          </p:cNvPr>
          <p:cNvSpPr>
            <a:spLocks noGrp="1"/>
          </p:cNvSpPr>
          <p:nvPr>
            <p:ph type="title"/>
          </p:nvPr>
        </p:nvSpPr>
        <p:spPr>
          <a:xfrm>
            <a:off x="412630" y="173571"/>
            <a:ext cx="4808728" cy="1325563"/>
          </a:xfrm>
        </p:spPr>
        <p:txBody>
          <a:bodyPr>
            <a:normAutofit fontScale="90000"/>
          </a:bodyPr>
          <a:lstStyle/>
          <a:p>
            <a:pPr algn="ctr">
              <a:lnSpc>
                <a:spcPct val="150000"/>
              </a:lnSpc>
            </a:pPr>
            <a:br>
              <a:rPr lang="pt-BR" dirty="0">
                <a:latin typeface="Segoe Script" panose="030B0504020000000003" pitchFamily="66" charset="0"/>
              </a:rPr>
            </a:br>
            <a:r>
              <a:rPr lang="pt-BR" sz="2000" dirty="0">
                <a:latin typeface="Segoe Script" panose="030B0504020000000003" pitchFamily="66" charset="0"/>
              </a:rPr>
              <a:t>Conexão em cena –2019  </a:t>
            </a:r>
            <a:br>
              <a:rPr lang="pt-BR" sz="2000" dirty="0">
                <a:latin typeface="Segoe Script" panose="030B0504020000000003" pitchFamily="66" charset="0"/>
              </a:rPr>
            </a:br>
            <a:r>
              <a:rPr lang="pt-BR" sz="2000" dirty="0">
                <a:latin typeface="Segoe Script" panose="030B0504020000000003" pitchFamily="66" charset="0"/>
              </a:rPr>
              <a:t>Mostra de Contadores e Festival de teatro</a:t>
            </a:r>
            <a:br>
              <a:rPr lang="pt-BR" sz="4400" dirty="0">
                <a:latin typeface="Segoe Print" panose="02000600000000000000" pitchFamily="2" charset="0"/>
              </a:rPr>
            </a:br>
            <a:endParaRPr lang="pt-BR" dirty="0">
              <a:latin typeface="Script MT Bold" panose="03040602040607080904" pitchFamily="66" charset="0"/>
            </a:endParaRPr>
          </a:p>
        </p:txBody>
      </p:sp>
      <p:pic>
        <p:nvPicPr>
          <p:cNvPr id="5" name="Espaço Reservado para Conteúdo 4">
            <a:extLst>
              <a:ext uri="{FF2B5EF4-FFF2-40B4-BE49-F238E27FC236}">
                <a16:creationId xmlns:a16="http://schemas.microsoft.com/office/drawing/2014/main" id="{3E0B25B8-BD95-47F5-ADB0-55B4BFF6B74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p:blipFill>
        <p:spPr>
          <a:xfrm>
            <a:off x="139213" y="1677113"/>
            <a:ext cx="2493048" cy="3537808"/>
          </a:xfrm>
        </p:spPr>
      </p:pic>
      <p:pic>
        <p:nvPicPr>
          <p:cNvPr id="7" name="Espaço Reservado para Conteúdo 5">
            <a:extLst>
              <a:ext uri="{FF2B5EF4-FFF2-40B4-BE49-F238E27FC236}">
                <a16:creationId xmlns:a16="http://schemas.microsoft.com/office/drawing/2014/main" id="{336F0DC0-3EE7-422C-8D23-2081F7EB86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689584" y="1677113"/>
            <a:ext cx="2508944" cy="3495604"/>
          </a:xfrm>
          <a:prstGeom prst="rect">
            <a:avLst/>
          </a:prstGeom>
        </p:spPr>
      </p:pic>
      <p:sp>
        <p:nvSpPr>
          <p:cNvPr id="9" name="CaixaDeTexto 8">
            <a:extLst>
              <a:ext uri="{FF2B5EF4-FFF2-40B4-BE49-F238E27FC236}">
                <a16:creationId xmlns:a16="http://schemas.microsoft.com/office/drawing/2014/main" id="{2B66B096-5984-4408-8C31-374112494D8F}"/>
              </a:ext>
            </a:extLst>
          </p:cNvPr>
          <p:cNvSpPr txBox="1"/>
          <p:nvPr/>
        </p:nvSpPr>
        <p:spPr>
          <a:xfrm>
            <a:off x="215679" y="5327465"/>
            <a:ext cx="4919024" cy="1177245"/>
          </a:xfrm>
          <a:prstGeom prst="rect">
            <a:avLst/>
          </a:prstGeom>
          <a:noFill/>
        </p:spPr>
        <p:txBody>
          <a:bodyPr wrap="square" rtlCol="0">
            <a:spAutoFit/>
          </a:bodyPr>
          <a:lstStyle/>
          <a:p>
            <a:pPr marL="0" lvl="1" indent="0" algn="ctr">
              <a:lnSpc>
                <a:spcPct val="150000"/>
              </a:lnSpc>
              <a:spcBef>
                <a:spcPts val="0"/>
              </a:spcBef>
              <a:buNone/>
            </a:pPr>
            <a:r>
              <a:rPr lang="pt-BR" sz="1200" dirty="0">
                <a:latin typeface="Segoe Print" panose="02000600000000000000" pitchFamily="2" charset="0"/>
              </a:rPr>
              <a:t>Os Narradores Cariri partilharam suas narrativas  durante a programação do Festival, conectando a linguagem narrativa à linguagem teatral favorecendo o acesso a arte e fortalecendo a união entre os artistas.</a:t>
            </a:r>
            <a:endParaRPr lang="pt-BR" sz="1200" dirty="0"/>
          </a:p>
        </p:txBody>
      </p:sp>
      <p:pic>
        <p:nvPicPr>
          <p:cNvPr id="6" name="Imagem 5">
            <a:extLst>
              <a:ext uri="{FF2B5EF4-FFF2-40B4-BE49-F238E27FC236}">
                <a16:creationId xmlns:a16="http://schemas.microsoft.com/office/drawing/2014/main" id="{24419F8B-9BFB-41B8-BA03-955B7C6F2B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1" y="1736497"/>
            <a:ext cx="4654378" cy="3490783"/>
          </a:xfrm>
          <a:prstGeom prst="rect">
            <a:avLst/>
          </a:prstGeom>
        </p:spPr>
      </p:pic>
    </p:spTree>
    <p:extLst>
      <p:ext uri="{BB962C8B-B14F-4D97-AF65-F5344CB8AC3E}">
        <p14:creationId xmlns:p14="http://schemas.microsoft.com/office/powerpoint/2010/main" val="4206831912"/>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2325</TotalTime>
  <Words>947</Words>
  <Application>Microsoft Office PowerPoint</Application>
  <PresentationFormat>Widescreen</PresentationFormat>
  <Paragraphs>121</Paragraphs>
  <Slides>11</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11</vt:i4>
      </vt:variant>
    </vt:vector>
  </HeadingPairs>
  <TitlesOfParts>
    <vt:vector size="18" baseType="lpstr">
      <vt:lpstr>Arial</vt:lpstr>
      <vt:lpstr>Calibri</vt:lpstr>
      <vt:lpstr>Calibri Light</vt:lpstr>
      <vt:lpstr>Script MT Bold</vt:lpstr>
      <vt:lpstr>Segoe Print</vt:lpstr>
      <vt:lpstr>Segoe Script</vt:lpstr>
      <vt:lpstr>Tema do Office</vt:lpstr>
      <vt:lpstr>Portifólio</vt:lpstr>
      <vt:lpstr>Histórico da narradora</vt:lpstr>
      <vt:lpstr> Mostra Nacional de Contadores de Histórias nas Terras cariri – 2020/2019  </vt:lpstr>
      <vt:lpstr> Podcast  Bocado de Histórias –  Spotify </vt:lpstr>
      <vt:lpstr> Ensaio Aberto  Narrativas Orais </vt:lpstr>
      <vt:lpstr>Narrativas em eventos Online – Vídeos  </vt:lpstr>
      <vt:lpstr>Narrativas em eventos Online – Lives  </vt:lpstr>
      <vt:lpstr>  Sessão de contos   </vt:lpstr>
      <vt:lpstr> Conexão em cena –2019   Mostra de Contadores e Festival de teatro </vt:lpstr>
      <vt:lpstr> Escola de Narradores Cariri – fev./2019 </vt:lpstr>
      <vt:lpstr>       Rede de Contadores de Histórias do Ceará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Rebeca</dc:creator>
  <cp:lastModifiedBy>Rebeca</cp:lastModifiedBy>
  <cp:revision>455</cp:revision>
  <dcterms:created xsi:type="dcterms:W3CDTF">2020-11-13T13:53:20Z</dcterms:created>
  <dcterms:modified xsi:type="dcterms:W3CDTF">2021-02-14T02:42:51Z</dcterms:modified>
</cp:coreProperties>
</file>