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274" r:id="rId5"/>
    <p:sldId id="309" r:id="rId6"/>
    <p:sldId id="308" r:id="rId7"/>
    <p:sldId id="295" r:id="rId8"/>
    <p:sldId id="267" r:id="rId9"/>
    <p:sldId id="28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88B0F-FE18-4E73-B5AE-A02D42E22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809352-3FFC-4FA7-A715-5B1F3C141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B4ADCB-98D9-4936-B39F-2F1E2870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3F0E9-4E4C-42FE-83AF-922CEBFC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F7875-70D8-4F8D-98F1-3BA5D22F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75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C6B71-CA48-4F9B-9506-9938B282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946B92-E184-481E-8BA4-40C2C48C1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9CDE0C-FEE4-4CA5-B552-17B39EC9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CB6DA9-97D9-46C9-A91A-18318EF7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6E23C2-FC41-49AB-A744-229C5295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09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36193F-A647-4FA2-BC2E-8FBF70663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E34FD0-C3D3-4028-8596-BE9056E4F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81F2EF-C2E8-425D-9F88-2D4A882E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58797B-5FB0-4050-8FA5-F93F2B26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B3D5C-379B-4D77-B6DB-2980DFDB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11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F439E-3523-4F4E-93C9-37F45F09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91D82D-8531-499E-A1AD-5BC00FAE9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E8565B-D248-4ABB-AE16-A47915B1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1F854-E8FB-4569-A617-262FB63F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DCF5D3-04D2-40E3-871B-8E488630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8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EB58D-5C8E-4396-92F1-E62840FE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9FA493-EE06-41C6-9A3F-2ED69453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01F115-159D-4A02-9CBA-8BE157BF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D8105E-E048-47EE-B045-56D7744A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E774B1-3966-4D0C-B204-A524A829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87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2057E-5497-4D76-BE0C-0B1FAF6C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A9BBB-0C99-47D3-BDB3-3FD6E19C9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4DB4D3-8F68-4BA7-9D7B-C9391A3F0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59A189-6614-4D0B-B50A-B5408AEB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809E0E-7C4A-4B4C-B754-75092454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3EAC76-C546-41F1-8C50-4AD0157D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04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E7009-76E3-45D3-A99F-E4CE4FE3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8B798F-B31E-4B75-99EA-7EABCD272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8FC2CE-FBF4-4A0C-BAFB-3E994C32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D16D7E-3394-4FCD-955D-D205D07F4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876F790-438F-422B-8ADE-CBDECA921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2431B2-FF56-4655-8E50-789EF0A7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1D438DA-0BBA-465C-AF59-D31ABBBC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6D4CE4-376B-4CAA-856D-BF49946B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36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52409-DD0D-4874-A786-A54C80CF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2F9DCF-3F06-4571-AB40-23EE18AC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BF6ED8-0F25-4DF0-9F0B-C6613282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DA9FB3-4C7A-4094-9639-063C9CDF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77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2648D8-3A46-4CB5-844E-73B73939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1310C3-B948-444A-BD96-D3790E9C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E66F5F-0CDD-42D5-8DDA-8CEEF0C0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8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92064-90E8-43D9-AAAA-AFD3A395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D82F5F-5352-4768-8C53-96E6BB72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FB6506-44D7-4AF5-BC4F-0506C1F7D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072DE1-3CD5-4285-AFA1-A59A5ED2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8659DE-9536-4517-B1F7-6EB655A8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25809F-DD44-4FDB-B19A-35586E76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00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F90CE-9EE0-4016-8BB5-E9E57A5D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366682-4B38-4666-9606-ECAB5B84E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8DACCF-19A3-493B-8745-03B085DBF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4B8170-1F80-4C46-9960-ED0E7600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374762-64BD-40BA-ABEC-F6728F11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31B7A5-8E5B-4165-B02C-9734477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65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0A5C677-EE1F-4BCD-8246-39E00117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1B6542-00AD-4A7E-B0BB-9FA4C66EB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4AA567-EDB2-40F3-A0E2-DAA4B70AC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82EC-B170-4BBF-BF43-229A202E919B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C46DFE-938E-41A3-8A04-AB683B2CE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5C5C07-0A52-4AEA-995A-A0E8574A7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F9EE-B50D-4105-AA1D-F9B381CAF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0EF7A-60E0-48DE-8C5F-D0943FEA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8912"/>
            <a:ext cx="5534508" cy="1600200"/>
          </a:xfrm>
        </p:spPr>
        <p:txBody>
          <a:bodyPr>
            <a:noAutofit/>
          </a:bodyPr>
          <a:lstStyle/>
          <a:p>
            <a:pPr algn="r"/>
            <a:r>
              <a:rPr lang="pt-BR" sz="7200" b="1" dirty="0">
                <a:latin typeface="Segoe Script" panose="030B0504020000000003" pitchFamily="66" charset="0"/>
              </a:rPr>
              <a:t>Portifólio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7FA76B2-9303-44D3-A403-A5AAE0CBD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066" y="2057400"/>
            <a:ext cx="5193125" cy="3811588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Segoe Script" panose="030B0504020000000003" pitchFamily="66" charset="0"/>
              </a:rPr>
              <a:t>Regiane Rodrigues</a:t>
            </a:r>
          </a:p>
          <a:p>
            <a:endParaRPr lang="pt-BR" sz="3600" dirty="0">
              <a:latin typeface="Script MT Bold" panose="03040602040607080904" pitchFamily="66" charset="0"/>
            </a:endParaRPr>
          </a:p>
          <a:p>
            <a:pPr algn="r"/>
            <a:r>
              <a:rPr lang="pt-BR" sz="3600" b="1" dirty="0">
                <a:latin typeface="Segoe Script" panose="030B0504020000000003" pitchFamily="66" charset="0"/>
              </a:rPr>
              <a:t>Contadora de Histórias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942B01-5AB1-4883-84E5-3356F12B61DA}"/>
              </a:ext>
            </a:extLst>
          </p:cNvPr>
          <p:cNvSpPr txBox="1"/>
          <p:nvPr/>
        </p:nvSpPr>
        <p:spPr>
          <a:xfrm rot="10800000" flipH="1" flipV="1">
            <a:off x="10442708" y="5474315"/>
            <a:ext cx="1802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/>
              <a:t>Foto: Kennedy Saldanha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9B7FF0-C9C8-4A4A-B67D-98A19D1F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7" y="6190283"/>
            <a:ext cx="503583" cy="5391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D3380D7-EC6F-4218-991C-317A07D07252}"/>
              </a:ext>
            </a:extLst>
          </p:cNvPr>
          <p:cNvSpPr txBox="1"/>
          <p:nvPr/>
        </p:nvSpPr>
        <p:spPr>
          <a:xfrm>
            <a:off x="1140144" y="6286500"/>
            <a:ext cx="1486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(88)997042489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0FA79A1-3FCD-40E2-875E-5EAB02B4B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22" y="6166826"/>
            <a:ext cx="503583" cy="50358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8E8B25-2ABA-4FEF-B239-A5C6DCD7C4D8}"/>
              </a:ext>
            </a:extLst>
          </p:cNvPr>
          <p:cNvSpPr txBox="1"/>
          <p:nvPr/>
        </p:nvSpPr>
        <p:spPr>
          <a:xfrm>
            <a:off x="3603785" y="6233089"/>
            <a:ext cx="1802297" cy="357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@reegrodriguess</a:t>
            </a:r>
            <a:endParaRPr lang="pt-B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0A79758-7DE0-4DA4-82E8-9D227D1B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15" y="5073423"/>
            <a:ext cx="551283" cy="38452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09F81A-9D46-4D72-8ED1-49264D3F1307}"/>
              </a:ext>
            </a:extLst>
          </p:cNvPr>
          <p:cNvSpPr txBox="1"/>
          <p:nvPr/>
        </p:nvSpPr>
        <p:spPr>
          <a:xfrm>
            <a:off x="1385349" y="5101864"/>
            <a:ext cx="357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Contos de uma Fada Regiane Rodrigues</a:t>
            </a:r>
            <a:endParaRPr lang="pt-BR" sz="16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9892D9-DE3E-4FDE-B3DA-7E09D5229519}"/>
              </a:ext>
            </a:extLst>
          </p:cNvPr>
          <p:cNvSpPr txBox="1"/>
          <p:nvPr/>
        </p:nvSpPr>
        <p:spPr>
          <a:xfrm>
            <a:off x="9424726" y="6306192"/>
            <a:ext cx="2263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rregiane697@gmail.com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DA8658A-A283-49F9-9B62-0C182C543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7049" y="6228514"/>
            <a:ext cx="503583" cy="503583"/>
          </a:xfrm>
          <a:prstGeom prst="rect">
            <a:avLst/>
          </a:prstGeom>
        </p:spPr>
      </p:pic>
      <p:pic>
        <p:nvPicPr>
          <p:cNvPr id="18" name="Espaço Reservado para Conteúdo 17">
            <a:extLst>
              <a:ext uri="{FF2B5EF4-FFF2-40B4-BE49-F238E27FC236}">
                <a16:creationId xmlns:a16="http://schemas.microsoft.com/office/drawing/2014/main" id="{1127E145-23CF-472F-98F1-1FB1DB4CC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9008" y="1806349"/>
            <a:ext cx="5458167" cy="3638778"/>
          </a:xfr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12CF03F-2740-4C08-9921-B56CD4417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79" y="6225203"/>
            <a:ext cx="435665" cy="43566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4D3D3A-BB6A-441C-B455-2E68FAAD097C}"/>
              </a:ext>
            </a:extLst>
          </p:cNvPr>
          <p:cNvSpPr txBox="1"/>
          <p:nvPr/>
        </p:nvSpPr>
        <p:spPr>
          <a:xfrm>
            <a:off x="6453807" y="6294789"/>
            <a:ext cx="1709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Regiane Rodrigues</a:t>
            </a:r>
          </a:p>
        </p:txBody>
      </p:sp>
    </p:spTree>
    <p:extLst>
      <p:ext uri="{BB962C8B-B14F-4D97-AF65-F5344CB8AC3E}">
        <p14:creationId xmlns:p14="http://schemas.microsoft.com/office/powerpoint/2010/main" val="154299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2097"/>
            <a:ext cx="5905569" cy="1030356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Segoe Script" panose="030B0504020000000003" pitchFamily="66" charset="0"/>
              </a:rPr>
              <a:t>Histórico da narradora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7C63E-BAC3-4A89-903A-C1434F0EC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870" y="1417983"/>
            <a:ext cx="6402521" cy="4969565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Licenciada em Educação Física e Pedagogia. Especialista em AEE (Atendimento Educacional Especializado).</a:t>
            </a:r>
            <a:r>
              <a:rPr lang="pt-PT" sz="1200" spc="-16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Narradora</a:t>
            </a:r>
            <a:r>
              <a:rPr lang="pt-PT" sz="1200" spc="-16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de</a:t>
            </a:r>
            <a:r>
              <a:rPr lang="pt-PT" sz="1200" spc="-15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histórias</a:t>
            </a:r>
            <a:r>
              <a:rPr lang="pt-PT" sz="1200" spc="24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pela</a:t>
            </a:r>
            <a:r>
              <a:rPr lang="pt-PT" sz="1200" spc="-15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Escola</a:t>
            </a:r>
            <a:r>
              <a:rPr lang="pt-PT" sz="1200" spc="-15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de</a:t>
            </a:r>
            <a:r>
              <a:rPr lang="pt-PT" sz="1200" spc="-15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Narradores.</a:t>
            </a:r>
            <a:r>
              <a:rPr lang="pt-PT" sz="1200" spc="-15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Desde</a:t>
            </a:r>
            <a:r>
              <a:rPr lang="pt-PT" sz="1200" spc="-15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muito</a:t>
            </a:r>
            <a:r>
              <a:rPr lang="pt-PT" sz="1200" spc="-15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cedo</a:t>
            </a:r>
            <a:r>
              <a:rPr lang="pt-PT" sz="1200" spc="-15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encontrou</a:t>
            </a:r>
            <a:r>
              <a:rPr lang="pt-PT" sz="1200" spc="-15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na arte uma perspectiva de vida. Iniciou trajetória no teatro escolar ainda criança, Já</a:t>
            </a:r>
            <a:r>
              <a:rPr lang="pt-PT" sz="1200" spc="-27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demonstrando muito gosto pela leitura e pesquisa referentes à cultura popular. Desde 1996 atua na Cia Livre Mente de Teatro da cidade de Juazeiro do Norte. Trabalha com Educação Especial há 20 anos, desenvolvendo projetos voltados à causa da Pessoa com Deficiência. No ano de 2014 experimentou uma nova vivencia pedagógica: contar histórias para as crianças com deficiência através</a:t>
            </a:r>
            <a:r>
              <a:rPr lang="pt-PT" sz="1200" spc="-4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do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projeto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Contos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de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Uma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Fada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que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logo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tornou-se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extensivo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várias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escolas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através</a:t>
            </a:r>
            <a:r>
              <a:rPr lang="pt-PT" sz="1200" spc="-3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da CREDE 19. Na busca por formação ingressou na Escola de Narradores concluindo o curso </a:t>
            </a:r>
            <a:r>
              <a:rPr lang="pt-PT" sz="1200" spc="-3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em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2019. Está concluindo o curso Gestão Cultural e Desenvolvimento Sustentável pela UFPB e Capacitação de Agentes Culturais pela Fundação Demócrito Rocha; é integrante da Rede de Contadores</a:t>
            </a:r>
            <a:r>
              <a:rPr lang="pt-PT" sz="1200" spc="-8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de</a:t>
            </a:r>
            <a:r>
              <a:rPr lang="pt-PT" sz="1200" spc="-8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Histórias</a:t>
            </a:r>
            <a:r>
              <a:rPr lang="pt-PT" sz="1200" spc="-8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do</a:t>
            </a:r>
            <a:r>
              <a:rPr lang="pt-PT" sz="1200" spc="-8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Ceará,</a:t>
            </a:r>
            <a:r>
              <a:rPr lang="pt-PT" sz="1200" spc="37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Narradores</a:t>
            </a:r>
            <a:r>
              <a:rPr lang="pt-PT" sz="1200" spc="-7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Cariri,</a:t>
            </a:r>
            <a:r>
              <a:rPr lang="pt-PT" sz="1200" spc="-8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APAE</a:t>
            </a:r>
            <a:r>
              <a:rPr lang="pt-PT" sz="1200" spc="-7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JN,</a:t>
            </a:r>
            <a:r>
              <a:rPr lang="pt-PT" sz="1200" spc="-7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Sangine</a:t>
            </a:r>
            <a:r>
              <a:rPr lang="pt-PT" sz="1200" spc="-7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Circo</a:t>
            </a:r>
            <a:r>
              <a:rPr lang="pt-PT" sz="1200" spc="-8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Escola</a:t>
            </a:r>
            <a:r>
              <a:rPr lang="pt-PT" sz="1200" spc="-7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e</a:t>
            </a:r>
            <a:r>
              <a:rPr lang="pt-PT" sz="1200" spc="-7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parceira</a:t>
            </a:r>
            <a:r>
              <a:rPr lang="pt-PT" sz="1200" spc="-75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spc="-3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da </a:t>
            </a:r>
            <a:r>
              <a:rPr lang="pt-PT" sz="1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AMA CARIRI</a:t>
            </a:r>
            <a:r>
              <a:rPr lang="pt-PT" sz="1200" spc="-200" dirty="0">
                <a:effectLst/>
                <a:latin typeface="Segoe Print" panose="02000600000000000000" pitchFamily="2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PT" sz="1200" dirty="0"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.</a:t>
            </a:r>
            <a:endParaRPr lang="pt-BR" sz="1200" dirty="0">
              <a:effectLst/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pic>
        <p:nvPicPr>
          <p:cNvPr id="9" name="Espaço Reservado para Conteúdo 11">
            <a:extLst>
              <a:ext uri="{FF2B5EF4-FFF2-40B4-BE49-F238E27FC236}">
                <a16:creationId xmlns:a16="http://schemas.microsoft.com/office/drawing/2014/main" id="{BEC00707-2E47-47D4-B091-0036E823A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774" y="2239861"/>
            <a:ext cx="3697356" cy="24649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F97FC91-F6A1-4C11-ADAF-6B83133C8BC3}"/>
              </a:ext>
            </a:extLst>
          </p:cNvPr>
          <p:cNvSpPr txBox="1"/>
          <p:nvPr/>
        </p:nvSpPr>
        <p:spPr>
          <a:xfrm rot="10800000" flipH="1" flipV="1">
            <a:off x="10204168" y="4679186"/>
            <a:ext cx="1802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/>
              <a:t>Foto: Kennedy Saldanha</a:t>
            </a:r>
          </a:p>
        </p:txBody>
      </p:sp>
    </p:spTree>
    <p:extLst>
      <p:ext uri="{BB962C8B-B14F-4D97-AF65-F5344CB8AC3E}">
        <p14:creationId xmlns:p14="http://schemas.microsoft.com/office/powerpoint/2010/main" val="409997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85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Segoe Script" panose="030B0504020000000003" pitchFamily="66" charset="0"/>
              </a:rPr>
            </a:br>
            <a:r>
              <a:rPr lang="pt-BR" sz="3100" dirty="0">
                <a:latin typeface="Segoe Script" panose="030B0504020000000003" pitchFamily="66" charset="0"/>
              </a:rPr>
              <a:t>Mostra Nacional de Contadores de Histórias nas Terras cariri – 2020/2019/2018 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E0B25B8-BD95-47F5-ADB0-55B4BFF6B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6152" y="1292246"/>
            <a:ext cx="2492391" cy="3238843"/>
          </a:xfr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2CBBE4-FF93-4DCE-976C-A8F34D1CA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994" y="1237388"/>
            <a:ext cx="5414430" cy="5692551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100" dirty="0">
                <a:latin typeface="Segoe Print" panose="02000600000000000000" pitchFamily="2" charset="0"/>
              </a:rPr>
              <a:t>A Mostra é um encontro organizado pelo Balaio de Histórias, Coletivo Camaradas e Narradores do Cariri com o intuito de reunir diferentes narrativas, promover encontro, encanto e fruição, além de ações formativas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70000"/>
              </a:lnSpc>
              <a:buNone/>
            </a:pPr>
            <a:endParaRPr lang="pt-BR" sz="11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100" dirty="0">
              <a:latin typeface="Segoe Print" panose="020006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CC5FE3-6729-4F25-851C-1FE2DF2099A3}"/>
              </a:ext>
            </a:extLst>
          </p:cNvPr>
          <p:cNvSpPr txBox="1"/>
          <p:nvPr/>
        </p:nvSpPr>
        <p:spPr>
          <a:xfrm>
            <a:off x="3759663" y="5091509"/>
            <a:ext cx="16870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 Arquivo pessoal</a:t>
            </a:r>
          </a:p>
        </p:txBody>
      </p:sp>
      <p:pic>
        <p:nvPicPr>
          <p:cNvPr id="7" name="Espaço Reservado para Conteúdo 7">
            <a:extLst>
              <a:ext uri="{FF2B5EF4-FFF2-40B4-BE49-F238E27FC236}">
                <a16:creationId xmlns:a16="http://schemas.microsoft.com/office/drawing/2014/main" id="{55A903D5-01A5-4673-8D22-65939AD1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8389" y="1266695"/>
            <a:ext cx="2418421" cy="3264394"/>
          </a:xfrm>
          <a:prstGeom prst="rect">
            <a:avLst/>
          </a:prstGeom>
        </p:spPr>
      </p:pic>
      <p:pic>
        <p:nvPicPr>
          <p:cNvPr id="9" name="Espaço Reservado para Conteúdo 5">
            <a:extLst>
              <a:ext uri="{FF2B5EF4-FFF2-40B4-BE49-F238E27FC236}">
                <a16:creationId xmlns:a16="http://schemas.microsoft.com/office/drawing/2014/main" id="{B48ACF3F-1471-443A-A30C-16EB0FE5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5131" y="4796409"/>
            <a:ext cx="3239618" cy="16199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DECB277-C4B8-42AE-83D0-EA6A487AA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630" y="2884944"/>
            <a:ext cx="3922661" cy="22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8703"/>
            <a:ext cx="10515600" cy="857161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Script MT Bold" panose="03040602040607080904" pitchFamily="66" charset="0"/>
              </a:rPr>
            </a:br>
            <a:r>
              <a:rPr lang="pt-BR" sz="4000" dirty="0">
                <a:latin typeface="Segoe Script" panose="030B0504020000000003" pitchFamily="66" charset="0"/>
              </a:rPr>
              <a:t>Ensaio Aberto </a:t>
            </a:r>
            <a:br>
              <a:rPr lang="pt-BR" sz="4000" dirty="0">
                <a:latin typeface="Segoe Script" panose="030B0504020000000003" pitchFamily="66" charset="0"/>
              </a:rPr>
            </a:br>
            <a:r>
              <a:rPr lang="pt-BR" sz="4000" dirty="0">
                <a:latin typeface="Segoe Script" panose="030B0504020000000003" pitchFamily="66" charset="0"/>
              </a:rPr>
              <a:t>Narrativas Orais</a:t>
            </a:r>
            <a:br>
              <a:rPr lang="pt-BR" sz="40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025BFCF-888B-4E42-815B-4287F560C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6600" y="6311994"/>
            <a:ext cx="5255773" cy="288447"/>
          </a:xfrm>
        </p:spPr>
        <p:txBody>
          <a:bodyPr>
            <a:normAutofit fontScale="92500"/>
          </a:bodyPr>
          <a:lstStyle/>
          <a:p>
            <a:pPr algn="ctr"/>
            <a:r>
              <a:rPr lang="pt-BR" sz="1400" b="0" dirty="0">
                <a:latin typeface="Segoe Print" panose="02000600000000000000" pitchFamily="2" charset="0"/>
              </a:rPr>
              <a:t>Programação semanal pelo Instagram: @narradorescariri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B4C7FD6-989E-4B0D-9263-BA150E3BB0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290" y="2952114"/>
            <a:ext cx="1822171" cy="1777880"/>
          </a:xfr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59F778-1A23-44A7-9738-54677FAF1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285" y="1550634"/>
            <a:ext cx="4835318" cy="490558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dirty="0">
                <a:latin typeface="Segoe Print" panose="02000600000000000000" pitchFamily="2" charset="0"/>
              </a:rPr>
              <a:t>O Ensaio Aberto de Narrativas Orais surgiu diante do cenário da pandemia da COVID-19 com o intuito de promover ensaios e partilhas virtuais de histórias, concebido por uma grupo de Narradores do Cariri, recém formados pela Escola de Narradores – Turma Cariri.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dirty="0">
                <a:latin typeface="Segoe Print" panose="02000600000000000000" pitchFamily="2" charset="0"/>
              </a:rPr>
              <a:t>Hoje nos reunimos com Narradores espalhados por todo território brasileiro e fora dele, para além mar. Com esta iniciativa buscamos contribuir na transmissão de cultura através da literatura oral, bem como divulgar e expandir o universo das narrativas orais e promover intercâmbio entre profissionais da área de forma colaborativa.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A27907-CF2B-411E-8014-C7E8C301D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10" y="2937502"/>
            <a:ext cx="1792492" cy="1792492"/>
          </a:xfrm>
          <a:prstGeom prst="rect">
            <a:avLst/>
          </a:prstGeom>
        </p:spPr>
      </p:pic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8F827D6C-B307-4861-B0EF-2980A7647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612" y="1393853"/>
            <a:ext cx="2212614" cy="2418296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DDE9BD4D-8660-4BEB-9D81-367D5932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5655" y="1393853"/>
            <a:ext cx="2288535" cy="2393624"/>
          </a:xfrm>
          <a:prstGeom prst="rect">
            <a:avLst/>
          </a:prstGeom>
        </p:spPr>
      </p:pic>
      <p:pic>
        <p:nvPicPr>
          <p:cNvPr id="9" name="Espaço Reservado para Conteúdo 4">
            <a:extLst>
              <a:ext uri="{FF2B5EF4-FFF2-40B4-BE49-F238E27FC236}">
                <a16:creationId xmlns:a16="http://schemas.microsoft.com/office/drawing/2014/main" id="{ECEB26DC-6036-4185-AC1E-C6352C2AE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103" y="3946757"/>
            <a:ext cx="2217212" cy="2217212"/>
          </a:xfrm>
          <a:prstGeom prst="rect">
            <a:avLst/>
          </a:prstGeom>
        </p:spPr>
      </p:pic>
      <p:pic>
        <p:nvPicPr>
          <p:cNvPr id="10" name="Espaço Reservado para Conteúdo 4">
            <a:extLst>
              <a:ext uri="{FF2B5EF4-FFF2-40B4-BE49-F238E27FC236}">
                <a16:creationId xmlns:a16="http://schemas.microsoft.com/office/drawing/2014/main" id="{AF2B4836-B984-4CC5-A44F-042C9317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7411" y="3954112"/>
            <a:ext cx="2191247" cy="21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94" y="101240"/>
            <a:ext cx="10733015" cy="1159524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Segoe Script" panose="030B0504020000000003" pitchFamily="66" charset="0"/>
              </a:rPr>
              <a:t>Narrativas em eventos Online – Vídeos 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74B7AC4-0C31-43D0-A7BC-4A8B626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4133" y="4759183"/>
            <a:ext cx="3020473" cy="199757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200" dirty="0">
                <a:latin typeface="Segoe Print" panose="02000600000000000000" pitchFamily="2" charset="0"/>
              </a:rPr>
              <a:t>Evento que reuniu vários contadores de histórias de diferentes lugares do Brasil e de outros países.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200" dirty="0">
                <a:latin typeface="Segoe Print" panose="02000600000000000000" pitchFamily="2" charset="0"/>
              </a:rPr>
              <a:t>“A mala vermelha”, .</a:t>
            </a:r>
          </a:p>
        </p:txBody>
      </p:sp>
      <p:pic>
        <p:nvPicPr>
          <p:cNvPr id="6" name="Espaço Reservado para Conteúdo 6">
            <a:extLst>
              <a:ext uri="{FF2B5EF4-FFF2-40B4-BE49-F238E27FC236}">
                <a16:creationId xmlns:a16="http://schemas.microsoft.com/office/drawing/2014/main" id="{C8CCB42F-1509-460D-A415-BC98923BB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9337" y="1456438"/>
            <a:ext cx="3094525" cy="3080198"/>
          </a:xfrm>
          <a:prstGeom prst="rect">
            <a:avLst/>
          </a:prstGeom>
        </p:spPr>
      </p:pic>
      <p:sp>
        <p:nvSpPr>
          <p:cNvPr id="9" name="Espaço Reservado para Texto 14">
            <a:extLst>
              <a:ext uri="{FF2B5EF4-FFF2-40B4-BE49-F238E27FC236}">
                <a16:creationId xmlns:a16="http://schemas.microsoft.com/office/drawing/2014/main" id="{3DD111AE-7085-4671-95EE-9D6E84210411}"/>
              </a:ext>
            </a:extLst>
          </p:cNvPr>
          <p:cNvSpPr txBox="1">
            <a:spLocks/>
          </p:cNvSpPr>
          <p:nvPr/>
        </p:nvSpPr>
        <p:spPr>
          <a:xfrm>
            <a:off x="6889406" y="4703599"/>
            <a:ext cx="2572646" cy="1882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1200" dirty="0">
                <a:latin typeface="Segoe Print" panose="02000600000000000000" pitchFamily="2" charset="0"/>
              </a:rPr>
              <a:t>Edição especial de Natal do Encontrão, que vai reunir vários contadores de histórias de diferentes lugares do Brasil.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1200" dirty="0">
              <a:latin typeface="Segoe Print" panose="02000600000000000000" pitchFamily="2" charset="0"/>
            </a:endParaRPr>
          </a:p>
        </p:txBody>
      </p:sp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F1CA450F-E7E8-4A32-A416-2D55D1B2F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883" y="1445448"/>
            <a:ext cx="3152382" cy="3152382"/>
          </a:xfrm>
        </p:spPr>
      </p:pic>
    </p:spTree>
    <p:extLst>
      <p:ext uri="{BB962C8B-B14F-4D97-AF65-F5344CB8AC3E}">
        <p14:creationId xmlns:p14="http://schemas.microsoft.com/office/powerpoint/2010/main" val="70549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94" y="101240"/>
            <a:ext cx="10733015" cy="1159524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Segoe Script" panose="030B0504020000000003" pitchFamily="66" charset="0"/>
              </a:rPr>
              <a:t>Narrativas em eventos Online – </a:t>
            </a:r>
            <a:r>
              <a:rPr lang="pt-BR" dirty="0" err="1">
                <a:latin typeface="Segoe Script" panose="030B0504020000000003" pitchFamily="66" charset="0"/>
              </a:rPr>
              <a:t>Lives</a:t>
            </a:r>
            <a:r>
              <a:rPr lang="pt-BR" dirty="0">
                <a:latin typeface="Segoe Script" panose="030B0504020000000003" pitchFamily="66" charset="0"/>
              </a:rPr>
              <a:t> 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74B7AC4-0C31-43D0-A7BC-4A8B626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768" y="1144310"/>
            <a:ext cx="2809074" cy="5301173"/>
          </a:xfrm>
        </p:spPr>
        <p:txBody>
          <a:bodyPr>
            <a:normAutofit fontScale="47500" lnSpcReduction="20000"/>
          </a:bodyPr>
          <a:lstStyle/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dirty="0">
              <a:latin typeface="Segoe Script" panose="030B0504020000000003" pitchFamily="66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r>
              <a:rPr lang="pt-BR" sz="2300" dirty="0">
                <a:latin typeface="Segoe Print" panose="02000600000000000000" pitchFamily="2" charset="0"/>
              </a:rPr>
              <a:t>Narradores Cariri participam de forma especial com narrativas na Semana Nacional da Pessoa com Deficiência Intelectual e Múltipla 2020.</a:t>
            </a: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r>
              <a:rPr lang="pt-BR" sz="2300" dirty="0">
                <a:latin typeface="Segoe Print" panose="02000600000000000000" pitchFamily="2" charset="0"/>
              </a:rPr>
              <a:t>@apaejuazeirodonorte2018</a:t>
            </a: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3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Segoe Print" panose="02000600000000000000" pitchFamily="2" charset="0"/>
              </a:rPr>
              <a:t>Sessão de contos promovida pela coordenação coletiva do eixo de contação de histórias do Território da Palavra, no Território Criativo do Gesso. Elisabete Pacheco, Regiane Rodrigues, Rebeca Baia e </a:t>
            </a:r>
            <a:r>
              <a:rPr lang="pt-BR" sz="2400" dirty="0" err="1">
                <a:latin typeface="Segoe Print" panose="02000600000000000000" pitchFamily="2" charset="0"/>
              </a:rPr>
              <a:t>Carlê</a:t>
            </a:r>
            <a:r>
              <a:rPr lang="pt-BR" sz="2400" dirty="0">
                <a:latin typeface="Segoe Print" panose="02000600000000000000" pitchFamily="2" charset="0"/>
              </a:rPr>
              <a:t> Rodrigues. </a:t>
            </a: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Segoe Print" panose="02000600000000000000" pitchFamily="2" charset="0"/>
              </a:rPr>
              <a:t>@coletivocamaradas</a:t>
            </a: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300" dirty="0">
              <a:latin typeface="Segoe Print" panose="02000600000000000000" pitchFamily="2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4000" dirty="0">
              <a:latin typeface="Segoe Print" panose="02000600000000000000" pitchFamily="2" charset="0"/>
            </a:endParaRPr>
          </a:p>
          <a:p>
            <a:pPr marL="0" lvl="1" algn="just">
              <a:lnSpc>
                <a:spcPct val="170000"/>
              </a:lnSpc>
              <a:spcBef>
                <a:spcPts val="0"/>
              </a:spcBef>
            </a:pPr>
            <a:endParaRPr lang="pt-BR" sz="2200" dirty="0">
              <a:latin typeface="Segoe Print" panose="02000600000000000000" pitchFamily="2" charset="0"/>
            </a:endParaRP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E9CDD0EB-A0B0-411C-A2A9-FBE8AF847136}"/>
              </a:ext>
            </a:extLst>
          </p:cNvPr>
          <p:cNvSpPr txBox="1">
            <a:spLocks/>
          </p:cNvSpPr>
          <p:nvPr/>
        </p:nvSpPr>
        <p:spPr>
          <a:xfrm>
            <a:off x="7921103" y="3579812"/>
            <a:ext cx="3409956" cy="26642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200" dirty="0">
              <a:latin typeface="Segoe Print" panose="02000600000000000000" pitchFamily="2" charset="0"/>
            </a:endParaRPr>
          </a:p>
        </p:txBody>
      </p:sp>
      <p:pic>
        <p:nvPicPr>
          <p:cNvPr id="16" name="Espaço Reservado para Conteúdo 7">
            <a:extLst>
              <a:ext uri="{FF2B5EF4-FFF2-40B4-BE49-F238E27FC236}">
                <a16:creationId xmlns:a16="http://schemas.microsoft.com/office/drawing/2014/main" id="{944E7362-0480-48F6-9E35-5E5BEDBA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207" y="1147708"/>
            <a:ext cx="2307480" cy="2726701"/>
          </a:xfrm>
          <a:prstGeom prst="rect">
            <a:avLst/>
          </a:prstGeom>
        </p:spPr>
      </p:pic>
      <p:pic>
        <p:nvPicPr>
          <p:cNvPr id="17" name="Espaço Reservado para Conteúdo 7">
            <a:extLst>
              <a:ext uri="{FF2B5EF4-FFF2-40B4-BE49-F238E27FC236}">
                <a16:creationId xmlns:a16="http://schemas.microsoft.com/office/drawing/2014/main" id="{1F170975-7ABD-416C-BF7B-1F04D8F64C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5807" y="4038171"/>
            <a:ext cx="2590517" cy="2590517"/>
          </a:xfrm>
        </p:spPr>
      </p:pic>
      <p:pic>
        <p:nvPicPr>
          <p:cNvPr id="21" name="Espaço Reservado para Conteúdo 5">
            <a:extLst>
              <a:ext uri="{FF2B5EF4-FFF2-40B4-BE49-F238E27FC236}">
                <a16:creationId xmlns:a16="http://schemas.microsoft.com/office/drawing/2014/main" id="{142A3093-59B1-4DC5-9134-C573F64E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9180" y="4350130"/>
            <a:ext cx="1982518" cy="198251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5CE813A-BE1C-4C42-81D5-FC7203B7EB4B}"/>
              </a:ext>
            </a:extLst>
          </p:cNvPr>
          <p:cNvSpPr txBox="1"/>
          <p:nvPr/>
        </p:nvSpPr>
        <p:spPr>
          <a:xfrm>
            <a:off x="9051236" y="3646156"/>
            <a:ext cx="2961013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Segoe Print" panose="02000600000000000000" pitchFamily="2" charset="0"/>
              </a:rPr>
              <a:t>Na programação da Semana do Livro Infantil promovida pelo Sesc Ceará na Programação #tudoemcasafecomercio</a:t>
            </a:r>
            <a:endParaRPr lang="pt-BR" sz="1800" dirty="0">
              <a:latin typeface="Segoe Print" panose="020006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200" dirty="0">
                <a:latin typeface="Segoe Print" panose="02000600000000000000" pitchFamily="2" charset="0"/>
              </a:rPr>
              <a:t>15/04 – Narração de história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200" dirty="0">
                <a:latin typeface="Segoe Print" panose="02000600000000000000" pitchFamily="2" charset="0"/>
              </a:rPr>
              <a:t>“A lição do rato” reuniu contos com temas de trabalho coletivo e afeto. Representando a Escola de Narradores Cariri.</a:t>
            </a:r>
            <a:endParaRPr lang="pt-BR" sz="1800" dirty="0">
              <a:latin typeface="Segoe Print" panose="02000600000000000000" pitchFamily="2" charset="0"/>
            </a:endParaRPr>
          </a:p>
        </p:txBody>
      </p:sp>
      <p:pic>
        <p:nvPicPr>
          <p:cNvPr id="12" name="Espaço Reservado para Conteúdo 7">
            <a:extLst>
              <a:ext uri="{FF2B5EF4-FFF2-40B4-BE49-F238E27FC236}">
                <a16:creationId xmlns:a16="http://schemas.microsoft.com/office/drawing/2014/main" id="{52A5BE64-C9CA-4A60-930C-63BDFAD0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208" y="4040363"/>
            <a:ext cx="2452868" cy="254005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90F1FF-A191-4C7A-B551-20C4CA49E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70" y="1129516"/>
            <a:ext cx="2301342" cy="27267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EA1B2D8-EA17-48F9-BC45-072F31E624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5" y="1287171"/>
            <a:ext cx="2160655" cy="21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0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85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Segoe Script" panose="030B0504020000000003" pitchFamily="66" charset="0"/>
              </a:rPr>
            </a:br>
            <a:br>
              <a:rPr lang="pt-BR" dirty="0">
                <a:latin typeface="Segoe Script" panose="030B0504020000000003" pitchFamily="66" charset="0"/>
              </a:rPr>
            </a:br>
            <a:r>
              <a:rPr lang="pt-BR" sz="3200" dirty="0">
                <a:latin typeface="Segoe Script" panose="030B0504020000000003" pitchFamily="66" charset="0"/>
              </a:rPr>
              <a:t>Sessão de contos </a:t>
            </a:r>
            <a:br>
              <a:rPr lang="pt-BR" sz="3200" dirty="0">
                <a:latin typeface="Segoe Script" panose="030B0504020000000003" pitchFamily="66" charset="0"/>
              </a:rPr>
            </a:b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2CBBE4-FF93-4DCE-976C-A8F34D1CA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474" y="1038608"/>
            <a:ext cx="5590812" cy="5700001"/>
          </a:xfrm>
        </p:spPr>
        <p:txBody>
          <a:bodyPr>
            <a:normAutofit fontScale="25000" lnSpcReduction="20000"/>
          </a:bodyPr>
          <a:lstStyle/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200" dirty="0">
                <a:latin typeface="Segoe Print" panose="02000600000000000000" pitchFamily="2" charset="0"/>
              </a:rPr>
              <a:t>Programação Cultural do mês de fevereiro de 2020 do Centro  Cultural Banco do Nordeste Cariri</a:t>
            </a: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200" dirty="0">
                <a:latin typeface="Segoe Print" panose="02000600000000000000" pitchFamily="2" charset="0"/>
              </a:rPr>
              <a:t>Criança e Arte – Contação de Histórias</a:t>
            </a: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200" dirty="0">
                <a:latin typeface="Segoe Print" panose="02000600000000000000" pitchFamily="2" charset="0"/>
              </a:rPr>
              <a:t>Dia: 01, sábado,  às 14h</a:t>
            </a: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200" dirty="0">
                <a:latin typeface="Segoe Print" panose="02000600000000000000" pitchFamily="2" charset="0"/>
              </a:rPr>
              <a:t>Local: Biblioteca do CCBNB Cariri</a:t>
            </a: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8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3600" dirty="0">
              <a:latin typeface="Segoe Print" panose="02000600000000000000" pitchFamily="2" charset="0"/>
            </a:endParaRP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600" dirty="0">
                <a:latin typeface="Segoe Print" panose="02000600000000000000" pitchFamily="2" charset="0"/>
              </a:rPr>
              <a:t>“Contos de uma Fada”</a:t>
            </a: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600" dirty="0">
                <a:latin typeface="Segoe Print" panose="02000600000000000000" pitchFamily="2" charset="0"/>
              </a:rPr>
              <a:t>Embalado ao som do pífano e viagem com as narrativas contadas pela fada, através de uma sessão de contos onde o fio da varinha de condão será condutor de encantamentos dos ouvintes.</a:t>
            </a:r>
            <a:r>
              <a:rPr lang="pt-BR" sz="3200" dirty="0">
                <a:latin typeface="Segoe Print" panose="02000600000000000000" pitchFamily="2" charset="0"/>
              </a:rPr>
              <a:t>.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BR" dirty="0">
                <a:latin typeface="Segoe Print" panose="02000600000000000000" pitchFamily="2" charset="0"/>
              </a:rPr>
              <a:t>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70000"/>
              </a:lnSpc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70000"/>
              </a:lnSpc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70000"/>
              </a:lnSpc>
              <a:buNone/>
            </a:pPr>
            <a:endParaRPr lang="pt-BR" dirty="0">
              <a:latin typeface="Segoe Print" panose="02000600000000000000" pitchFamily="2" charset="0"/>
            </a:endParaRPr>
          </a:p>
          <a:p>
            <a:pPr marL="457200" lvl="1" indent="0" algn="just">
              <a:lnSpc>
                <a:spcPct val="170000"/>
              </a:lnSpc>
              <a:buNone/>
            </a:pPr>
            <a:endParaRPr lang="pt-BR" dirty="0">
              <a:latin typeface="Segoe Print" panose="02000600000000000000" pitchFamily="2" charset="0"/>
            </a:endParaRPr>
          </a:p>
        </p:txBody>
      </p:sp>
      <p:pic>
        <p:nvPicPr>
          <p:cNvPr id="24" name="Espaço Reservado para Conteúdo 7">
            <a:extLst>
              <a:ext uri="{FF2B5EF4-FFF2-40B4-BE49-F238E27FC236}">
                <a16:creationId xmlns:a16="http://schemas.microsoft.com/office/drawing/2014/main" id="{40DC184C-2941-4C61-A73A-DCDC4EF91A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5199" y="1916035"/>
            <a:ext cx="2365653" cy="3344771"/>
          </a:xfrm>
          <a:prstGeom prst="rect">
            <a:avLst/>
          </a:prstGeom>
        </p:spPr>
      </p:pic>
      <p:pic>
        <p:nvPicPr>
          <p:cNvPr id="25" name="Espaço Reservado para Conteúdo 5">
            <a:extLst>
              <a:ext uri="{FF2B5EF4-FFF2-40B4-BE49-F238E27FC236}">
                <a16:creationId xmlns:a16="http://schemas.microsoft.com/office/drawing/2014/main" id="{BE045007-06A1-4098-BF66-A0475398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049" y="3135777"/>
            <a:ext cx="4194041" cy="314553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BE309111-37CD-428B-A6B8-FF8DDAEC1D37}"/>
              </a:ext>
            </a:extLst>
          </p:cNvPr>
          <p:cNvSpPr txBox="1"/>
          <p:nvPr/>
        </p:nvSpPr>
        <p:spPr>
          <a:xfrm>
            <a:off x="2561332" y="5238432"/>
            <a:ext cx="16870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Arquivo pessoal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9FA8192-AFB5-4E36-AD76-EDDCC99492A1}"/>
              </a:ext>
            </a:extLst>
          </p:cNvPr>
          <p:cNvSpPr txBox="1"/>
          <p:nvPr/>
        </p:nvSpPr>
        <p:spPr>
          <a:xfrm>
            <a:off x="10394194" y="6345975"/>
            <a:ext cx="16870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Arquivo pessoal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848CAB-02B1-42A8-9E21-89122314C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6" y="1079886"/>
            <a:ext cx="2763222" cy="18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4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30" y="173571"/>
            <a:ext cx="480872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pt-BR" dirty="0">
                <a:latin typeface="Segoe Script" panose="030B0504020000000003" pitchFamily="66" charset="0"/>
              </a:rPr>
            </a:br>
            <a:r>
              <a:rPr lang="pt-BR" sz="2000" dirty="0">
                <a:latin typeface="Segoe Script" panose="030B0504020000000003" pitchFamily="66" charset="0"/>
              </a:rPr>
              <a:t>Conexão em cena –2019  </a:t>
            </a:r>
            <a:br>
              <a:rPr lang="pt-BR" sz="2000" dirty="0">
                <a:latin typeface="Segoe Script" panose="030B0504020000000003" pitchFamily="66" charset="0"/>
              </a:rPr>
            </a:br>
            <a:r>
              <a:rPr lang="pt-BR" sz="2000" dirty="0">
                <a:latin typeface="Segoe Script" panose="030B0504020000000003" pitchFamily="66" charset="0"/>
              </a:rPr>
              <a:t>Mostra de Contadores e Festival de teatro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E0B25B8-BD95-47F5-ADB0-55B4BFF6B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9213" y="1677113"/>
            <a:ext cx="2493048" cy="3537808"/>
          </a:xfrm>
        </p:spPr>
      </p:pic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336F0DC0-3EE7-422C-8D23-2081F7EB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071" y="1690365"/>
            <a:ext cx="1967970" cy="349560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B66B096-5984-4408-8C31-374112494D8F}"/>
              </a:ext>
            </a:extLst>
          </p:cNvPr>
          <p:cNvSpPr txBox="1"/>
          <p:nvPr/>
        </p:nvSpPr>
        <p:spPr>
          <a:xfrm>
            <a:off x="215679" y="5327465"/>
            <a:ext cx="4919024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200" dirty="0">
                <a:latin typeface="Segoe Print" panose="02000600000000000000" pitchFamily="2" charset="0"/>
              </a:rPr>
              <a:t>Os Narradores Cariri partilharam suas narrativas  durante a programação do Festival, conectando a linguagem narrativa à linguagem teatral favorecendo o acesso a arte e fortalecendo a união entre os artistas.</a:t>
            </a:r>
            <a:endParaRPr lang="pt-BR" sz="1200" dirty="0"/>
          </a:p>
        </p:txBody>
      </p:sp>
      <p:pic>
        <p:nvPicPr>
          <p:cNvPr id="15" name="Espaço Reservado para Conteúdo 8">
            <a:extLst>
              <a:ext uri="{FF2B5EF4-FFF2-40B4-BE49-F238E27FC236}">
                <a16:creationId xmlns:a16="http://schemas.microsoft.com/office/drawing/2014/main" id="{4E2AC47D-FF03-4B3D-AD86-97BDE77B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8802" y="2250352"/>
            <a:ext cx="2597458" cy="4229958"/>
          </a:xfrm>
          <a:prstGeom prst="rect">
            <a:avLst/>
          </a:prstGeom>
        </p:spPr>
      </p:pic>
      <p:pic>
        <p:nvPicPr>
          <p:cNvPr id="16" name="Espaço Reservado para Conteúdo 7">
            <a:extLst>
              <a:ext uri="{FF2B5EF4-FFF2-40B4-BE49-F238E27FC236}">
                <a16:creationId xmlns:a16="http://schemas.microsoft.com/office/drawing/2014/main" id="{00662123-F0B7-4772-89C6-6231FB3E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537" y="3016572"/>
            <a:ext cx="2973505" cy="297350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9B2BBD5-A9FA-48ED-992F-ACDC5B63A63B}"/>
              </a:ext>
            </a:extLst>
          </p:cNvPr>
          <p:cNvSpPr txBox="1"/>
          <p:nvPr/>
        </p:nvSpPr>
        <p:spPr>
          <a:xfrm>
            <a:off x="6692348" y="642729"/>
            <a:ext cx="410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Segoe Script" panose="030B0504020000000003" pitchFamily="66" charset="0"/>
              </a:rPr>
              <a:t>Rede de Contadores de Histórias do Ceará</a:t>
            </a:r>
            <a:endParaRPr lang="pt-BR" dirty="0"/>
          </a:p>
        </p:txBody>
      </p:sp>
      <p:sp>
        <p:nvSpPr>
          <p:cNvPr id="17" name="Espaço Reservado para Conteúdo 5">
            <a:extLst>
              <a:ext uri="{FF2B5EF4-FFF2-40B4-BE49-F238E27FC236}">
                <a16:creationId xmlns:a16="http://schemas.microsoft.com/office/drawing/2014/main" id="{5E715397-42C6-4383-9CE8-9F2EA1372DC7}"/>
              </a:ext>
            </a:extLst>
          </p:cNvPr>
          <p:cNvSpPr txBox="1">
            <a:spLocks/>
          </p:cNvSpPr>
          <p:nvPr/>
        </p:nvSpPr>
        <p:spPr>
          <a:xfrm>
            <a:off x="8396259" y="1229219"/>
            <a:ext cx="3702976" cy="1233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Font typeface="Arial" panose="020B0604020202020204" pitchFamily="34" charset="0"/>
              <a:buNone/>
            </a:pPr>
            <a:endParaRPr lang="pt-BR" dirty="0">
              <a:latin typeface="Segoe Script" panose="030B0504020000000003" pitchFamily="66" charset="0"/>
            </a:endParaRP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>
                <a:latin typeface="Segoe Print" panose="02000600000000000000" pitchFamily="2" charset="0"/>
              </a:rPr>
              <a:t>Grupo de artista da palavra que se organizam com a intenção de fortalecer a linguagem das narrativas orais.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pt-BR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3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EADB-AAEB-46F3-9B2F-91ED4350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0" y="252459"/>
            <a:ext cx="10373139" cy="1286343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4400" dirty="0">
                <a:latin typeface="Segoe Print" panose="02000600000000000000" pitchFamily="2" charset="0"/>
              </a:rPr>
            </a:br>
            <a:r>
              <a:rPr lang="pt-BR" sz="4000" dirty="0">
                <a:latin typeface="Segoe Script" panose="030B0504020000000003" pitchFamily="66" charset="0"/>
              </a:rPr>
              <a:t>Escola de Narradores Cariri – fev./2019</a:t>
            </a:r>
            <a:br>
              <a:rPr lang="pt-BR" sz="4400" dirty="0">
                <a:latin typeface="Segoe Print" panose="02000600000000000000" pitchFamily="2" charset="0"/>
              </a:rPr>
            </a:br>
            <a:endParaRPr lang="pt-BR" dirty="0">
              <a:latin typeface="Script MT Bold" panose="03040602040607080904" pitchFamily="66" charset="0"/>
            </a:endParaRPr>
          </a:p>
        </p:txBody>
      </p:sp>
      <p:pic>
        <p:nvPicPr>
          <p:cNvPr id="8" name="Espaço Reservado para Conteúdo 9">
            <a:extLst>
              <a:ext uri="{FF2B5EF4-FFF2-40B4-BE49-F238E27FC236}">
                <a16:creationId xmlns:a16="http://schemas.microsoft.com/office/drawing/2014/main" id="{4B9C8B99-8A7D-41BE-976D-25406746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7250" y="1538802"/>
            <a:ext cx="3440595" cy="4865644"/>
          </a:xfrm>
          <a:prstGeom prst="rect">
            <a:avLst/>
          </a:prstGeom>
        </p:spPr>
      </p:pic>
      <p:pic>
        <p:nvPicPr>
          <p:cNvPr id="9" name="Espaço Reservado para Conteúdo 4">
            <a:extLst>
              <a:ext uri="{FF2B5EF4-FFF2-40B4-BE49-F238E27FC236}">
                <a16:creationId xmlns:a16="http://schemas.microsoft.com/office/drawing/2014/main" id="{DB12AEBD-CAE0-42CF-AE59-0429907AEF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2678" y="1457738"/>
            <a:ext cx="2308157" cy="4103391"/>
          </a:xfrm>
        </p:spPr>
      </p:pic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4F2571A-1E31-41F2-AFD2-E7AE3984FCE2}"/>
              </a:ext>
            </a:extLst>
          </p:cNvPr>
          <p:cNvSpPr txBox="1">
            <a:spLocks/>
          </p:cNvSpPr>
          <p:nvPr/>
        </p:nvSpPr>
        <p:spPr>
          <a:xfrm>
            <a:off x="5618923" y="5724937"/>
            <a:ext cx="5936974" cy="90710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dirty="0">
                <a:latin typeface="Segoe Print" panose="02000600000000000000" pitchFamily="2" charset="0"/>
              </a:rPr>
              <a:t>Espetáculo de Conclusão Turma I Cariri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dirty="0">
                <a:latin typeface="Segoe Print" panose="02000600000000000000" pitchFamily="2" charset="0"/>
              </a:rPr>
              <a:t>Caldeirão de Histórias no Sopé do Araripe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800" dirty="0">
                <a:latin typeface="Segoe Print" panose="02000600000000000000" pitchFamily="2" charset="0"/>
              </a:rPr>
              <a:t>A história escolhida para o espetáculo foi “A lenda do Girassol”</a:t>
            </a:r>
          </a:p>
          <a:p>
            <a:pPr marL="0" indent="0">
              <a:buNone/>
            </a:pPr>
            <a:endParaRPr lang="pt-BR" sz="1800" dirty="0">
              <a:latin typeface="Segoe Print" panose="020006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D40C51-0CAD-4AE5-B419-6DEB12AACE80}"/>
              </a:ext>
            </a:extLst>
          </p:cNvPr>
          <p:cNvSpPr txBox="1"/>
          <p:nvPr/>
        </p:nvSpPr>
        <p:spPr>
          <a:xfrm>
            <a:off x="8627165" y="5560011"/>
            <a:ext cx="18022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/>
              <a:t>Foto: Arquivo pessoal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727012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751</Words>
  <Application>Microsoft Office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Lucida Sans</vt:lpstr>
      <vt:lpstr>Script MT Bold</vt:lpstr>
      <vt:lpstr>Segoe Print</vt:lpstr>
      <vt:lpstr>Segoe Script</vt:lpstr>
      <vt:lpstr>Tema do Office</vt:lpstr>
      <vt:lpstr>Portifólio</vt:lpstr>
      <vt:lpstr>Histórico da narradora</vt:lpstr>
      <vt:lpstr> Mostra Nacional de Contadores de Histórias nas Terras cariri – 2020/2019/2018  </vt:lpstr>
      <vt:lpstr> Ensaio Aberto  Narrativas Orais </vt:lpstr>
      <vt:lpstr>Narrativas em eventos Online – Vídeos  </vt:lpstr>
      <vt:lpstr>Narrativas em eventos Online – Lives  </vt:lpstr>
      <vt:lpstr>  Sessão de contos   </vt:lpstr>
      <vt:lpstr> Conexão em cena –2019   Mostra de Contadores e Festival de teatro </vt:lpstr>
      <vt:lpstr> Escola de Narradores Cariri – fev./2019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</dc:creator>
  <cp:lastModifiedBy>Rebeca</cp:lastModifiedBy>
  <cp:revision>465</cp:revision>
  <dcterms:created xsi:type="dcterms:W3CDTF">2020-11-13T13:53:20Z</dcterms:created>
  <dcterms:modified xsi:type="dcterms:W3CDTF">2020-12-05T03:10:45Z</dcterms:modified>
</cp:coreProperties>
</file>